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757" r:id="rId3"/>
    <p:sldMasterId id="2147483769" r:id="rId4"/>
    <p:sldMasterId id="2147483781" r:id="rId5"/>
    <p:sldMasterId id="2147483793" r:id="rId6"/>
    <p:sldMasterId id="2147483733" r:id="rId7"/>
  </p:sldMasterIdLst>
  <p:notesMasterIdLst>
    <p:notesMasterId r:id="rId20"/>
  </p:notesMasterIdLst>
  <p:sldIdLst>
    <p:sldId id="695" r:id="rId8"/>
    <p:sldId id="707" r:id="rId9"/>
    <p:sldId id="700" r:id="rId10"/>
    <p:sldId id="699" r:id="rId11"/>
    <p:sldId id="706" r:id="rId12"/>
    <p:sldId id="701" r:id="rId13"/>
    <p:sldId id="705" r:id="rId14"/>
    <p:sldId id="702" r:id="rId15"/>
    <p:sldId id="703" r:id="rId16"/>
    <p:sldId id="697" r:id="rId17"/>
    <p:sldId id="704" r:id="rId18"/>
    <p:sldId id="708" r:id="rId19"/>
  </p:sldIdLst>
  <p:sldSz cx="9648825" cy="6840538"/>
  <p:notesSz cx="6858000" cy="9144000"/>
  <p:custDataLst>
    <p:tags r:id="rId21"/>
  </p:custDataLst>
  <p:defaultTextStyle>
    <a:defPPr>
      <a:defRPr lang="en-GB"/>
    </a:defPPr>
    <a:lvl1pPr algn="l" rtl="0" eaLnBrk="0" fontAlgn="base" hangingPunct="0">
      <a:spcBef>
        <a:spcPct val="0"/>
      </a:spcBef>
      <a:spcAft>
        <a:spcPct val="0"/>
      </a:spcAft>
      <a:defRPr sz="1200" kern="1200">
        <a:solidFill>
          <a:schemeClr val="tx1"/>
        </a:solidFill>
        <a:latin typeface="Helvetica 35"/>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Helvetica 35"/>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Helvetica 35"/>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Helvetica 35"/>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Helvetica 35"/>
        <a:ea typeface="+mn-ea"/>
        <a:cs typeface="Arial" panose="020B0604020202020204" pitchFamily="34" charset="0"/>
      </a:defRPr>
    </a:lvl5pPr>
    <a:lvl6pPr marL="2286000" algn="l" defTabSz="914400" rtl="0" eaLnBrk="1" latinLnBrk="0" hangingPunct="1">
      <a:defRPr sz="1200" kern="1200">
        <a:solidFill>
          <a:schemeClr val="tx1"/>
        </a:solidFill>
        <a:latin typeface="Helvetica 35"/>
        <a:ea typeface="+mn-ea"/>
        <a:cs typeface="Arial" panose="020B0604020202020204" pitchFamily="34" charset="0"/>
      </a:defRPr>
    </a:lvl6pPr>
    <a:lvl7pPr marL="2743200" algn="l" defTabSz="914400" rtl="0" eaLnBrk="1" latinLnBrk="0" hangingPunct="1">
      <a:defRPr sz="1200" kern="1200">
        <a:solidFill>
          <a:schemeClr val="tx1"/>
        </a:solidFill>
        <a:latin typeface="Helvetica 35"/>
        <a:ea typeface="+mn-ea"/>
        <a:cs typeface="Arial" panose="020B0604020202020204" pitchFamily="34" charset="0"/>
      </a:defRPr>
    </a:lvl7pPr>
    <a:lvl8pPr marL="3200400" algn="l" defTabSz="914400" rtl="0" eaLnBrk="1" latinLnBrk="0" hangingPunct="1">
      <a:defRPr sz="1200" kern="1200">
        <a:solidFill>
          <a:schemeClr val="tx1"/>
        </a:solidFill>
        <a:latin typeface="Helvetica 35"/>
        <a:ea typeface="+mn-ea"/>
        <a:cs typeface="Arial" panose="020B0604020202020204" pitchFamily="34" charset="0"/>
      </a:defRPr>
    </a:lvl8pPr>
    <a:lvl9pPr marL="3657600" algn="l" defTabSz="914400" rtl="0" eaLnBrk="1" latinLnBrk="0" hangingPunct="1">
      <a:defRPr sz="1200" kern="1200">
        <a:solidFill>
          <a:schemeClr val="tx1"/>
        </a:solidFill>
        <a:latin typeface="Helvetica 35"/>
        <a:ea typeface="+mn-ea"/>
        <a:cs typeface="Arial" panose="020B0604020202020204" pitchFamily="34" charset="0"/>
      </a:defRPr>
    </a:lvl9pPr>
  </p:defaultTextStyle>
  <p:extLst>
    <p:ext uri="{EFAFB233-063F-42B5-8137-9DF3F51BA10A}">
      <p15:sldGuideLst xmlns:p15="http://schemas.microsoft.com/office/powerpoint/2012/main">
        <p15:guide id="1" orient="horz" pos="657">
          <p15:clr>
            <a:srgbClr val="A4A3A4"/>
          </p15:clr>
        </p15:guide>
        <p15:guide id="2" orient="horz" pos="1000">
          <p15:clr>
            <a:srgbClr val="A4A3A4"/>
          </p15:clr>
        </p15:guide>
        <p15:guide id="3" orient="horz" pos="1065">
          <p15:clr>
            <a:srgbClr val="A4A3A4"/>
          </p15:clr>
        </p15:guide>
        <p15:guide id="4" orient="horz" pos="3311">
          <p15:clr>
            <a:srgbClr val="A4A3A4"/>
          </p15:clr>
        </p15:guide>
        <p15:guide id="5" orient="horz" pos="2494">
          <p15:clr>
            <a:srgbClr val="A4A3A4"/>
          </p15:clr>
        </p15:guide>
        <p15:guide id="6" pos="5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F9B8A9"/>
    <a:srgbClr val="F37053"/>
    <a:srgbClr val="339933"/>
    <a:srgbClr val="00CC66"/>
    <a:srgbClr val="D60093"/>
    <a:srgbClr val="0080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78748" autoAdjust="0"/>
  </p:normalViewPr>
  <p:slideViewPr>
    <p:cSldViewPr>
      <p:cViewPr varScale="1">
        <p:scale>
          <a:sx n="83" d="100"/>
          <a:sy n="83" d="100"/>
        </p:scale>
        <p:origin x="2130" y="96"/>
      </p:cViewPr>
      <p:guideLst>
        <p:guide orient="horz" pos="657"/>
        <p:guide orient="horz" pos="1000"/>
        <p:guide orient="horz" pos="1065"/>
        <p:guide orient="horz" pos="3311"/>
        <p:guide orient="horz" pos="2494"/>
        <p:guide pos="5959"/>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Gallant" userId="26d5c5b775be91ad" providerId="LiveId" clId="{E6EEA049-1E4E-4BF8-B1CB-8391F74FAE38}"/>
    <pc:docChg chg="custSel addSld modSld">
      <pc:chgData name="Filip Gallant" userId="26d5c5b775be91ad" providerId="LiveId" clId="{E6EEA049-1E4E-4BF8-B1CB-8391F74FAE38}" dt="2022-09-26T10:35:55.139" v="718" actId="20577"/>
      <pc:docMkLst>
        <pc:docMk/>
      </pc:docMkLst>
      <pc:sldChg chg="addSp delSp modSp new mod modClrScheme chgLayout">
        <pc:chgData name="Filip Gallant" userId="26d5c5b775be91ad" providerId="LiveId" clId="{E6EEA049-1E4E-4BF8-B1CB-8391F74FAE38}" dt="2022-09-26T09:51:49.671" v="14" actId="20577"/>
        <pc:sldMkLst>
          <pc:docMk/>
          <pc:sldMk cId="2982735176" sldId="707"/>
        </pc:sldMkLst>
        <pc:spChg chg="add del">
          <ac:chgData name="Filip Gallant" userId="26d5c5b775be91ad" providerId="LiveId" clId="{E6EEA049-1E4E-4BF8-B1CB-8391F74FAE38}" dt="2022-09-26T09:50:37.542" v="2" actId="478"/>
          <ac:spMkLst>
            <pc:docMk/>
            <pc:sldMk cId="2982735176" sldId="707"/>
            <ac:spMk id="3" creationId="{D41C7053-9DF7-CB9A-02D3-D54E78CC3635}"/>
          </ac:spMkLst>
        </pc:spChg>
        <pc:spChg chg="add mod">
          <ac:chgData name="Filip Gallant" userId="26d5c5b775be91ad" providerId="LiveId" clId="{E6EEA049-1E4E-4BF8-B1CB-8391F74FAE38}" dt="2022-09-26T09:51:13.047" v="10" actId="20577"/>
          <ac:spMkLst>
            <pc:docMk/>
            <pc:sldMk cId="2982735176" sldId="707"/>
            <ac:spMk id="4" creationId="{96F05BB5-BEC8-77FB-349D-752FF6CCF195}"/>
          </ac:spMkLst>
        </pc:spChg>
        <pc:spChg chg="add mod">
          <ac:chgData name="Filip Gallant" userId="26d5c5b775be91ad" providerId="LiveId" clId="{E6EEA049-1E4E-4BF8-B1CB-8391F74FAE38}" dt="2022-09-26T09:51:49.671" v="14" actId="20577"/>
          <ac:spMkLst>
            <pc:docMk/>
            <pc:sldMk cId="2982735176" sldId="707"/>
            <ac:spMk id="5" creationId="{AE196666-1483-FC6D-EED9-8693EAEB46B4}"/>
          </ac:spMkLst>
        </pc:spChg>
      </pc:sldChg>
      <pc:sldChg chg="modSp new mod">
        <pc:chgData name="Filip Gallant" userId="26d5c5b775be91ad" providerId="LiveId" clId="{E6EEA049-1E4E-4BF8-B1CB-8391F74FAE38}" dt="2022-09-26T10:35:55.139" v="718" actId="20577"/>
        <pc:sldMkLst>
          <pc:docMk/>
          <pc:sldMk cId="173509007" sldId="708"/>
        </pc:sldMkLst>
        <pc:spChg chg="mod">
          <ac:chgData name="Filip Gallant" userId="26d5c5b775be91ad" providerId="LiveId" clId="{E6EEA049-1E4E-4BF8-B1CB-8391F74FAE38}" dt="2022-09-26T10:13:43.272" v="45" actId="20577"/>
          <ac:spMkLst>
            <pc:docMk/>
            <pc:sldMk cId="173509007" sldId="708"/>
            <ac:spMk id="2" creationId="{07EBE99B-E507-216F-055C-82C46FAA18C6}"/>
          </ac:spMkLst>
        </pc:spChg>
        <pc:spChg chg="mod">
          <ac:chgData name="Filip Gallant" userId="26d5c5b775be91ad" providerId="LiveId" clId="{E6EEA049-1E4E-4BF8-B1CB-8391F74FAE38}" dt="2022-09-26T10:35:55.139" v="718" actId="20577"/>
          <ac:spMkLst>
            <pc:docMk/>
            <pc:sldMk cId="173509007" sldId="708"/>
            <ac:spMk id="3" creationId="{20D98AA5-4DC1-F56B-442B-12906E3DEC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011238" y="685800"/>
            <a:ext cx="48355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mtClean="0">
                <a:latin typeface="Arial" panose="020B0604020202020204" pitchFamily="34" charset="0"/>
              </a:defRPr>
            </a:lvl1pPr>
          </a:lstStyle>
          <a:p>
            <a:pPr>
              <a:defRPr/>
            </a:pPr>
            <a:fld id="{5106CB31-E78A-4FD0-B638-7BA6A95317FC}" type="slidenum">
              <a:rPr lang="en-GB" altLang="nl-BE"/>
              <a:pPr>
                <a:defRPr/>
              </a:pPr>
              <a:t>‹nr.›</a:t>
            </a:fld>
            <a:endParaRPr lang="en-GB" altLang="nl-BE"/>
          </a:p>
        </p:txBody>
      </p:sp>
    </p:spTree>
    <p:extLst>
      <p:ext uri="{BB962C8B-B14F-4D97-AF65-F5344CB8AC3E}">
        <p14:creationId xmlns:p14="http://schemas.microsoft.com/office/powerpoint/2010/main" val="1477262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nl-NL" altLang="nl-BE" sz="1000">
                <a:latin typeface="Arial" panose="020B0604020202020204" pitchFamily="34" charset="0"/>
                <a:cs typeface="Arial" panose="020B0604020202020204" pitchFamily="34" charset="0"/>
              </a:rPr>
              <a:t>Als we gaan vrijduiken is het de bedoeling om toch een tijdje onder te blijven om iets te zien of gaan op te pikken.</a:t>
            </a:r>
          </a:p>
          <a:p>
            <a:pPr>
              <a:lnSpc>
                <a:spcPct val="80000"/>
              </a:lnSpc>
            </a:pPr>
            <a:r>
              <a:rPr lang="nl-NL" altLang="nl-BE" sz="1000">
                <a:latin typeface="Arial" panose="020B0604020202020204" pitchFamily="34" charset="0"/>
                <a:cs typeface="Arial" panose="020B0604020202020204" pitchFamily="34" charset="0"/>
              </a:rPr>
              <a:t>Over het algemeen doen we dit door ons even voor te bereiden op deze vrijduik door te hyperventileren.</a:t>
            </a:r>
          </a:p>
          <a:p>
            <a:pPr>
              <a:lnSpc>
                <a:spcPct val="80000"/>
              </a:lnSpc>
            </a:pPr>
            <a:r>
              <a:rPr lang="nl-NL" altLang="nl-BE" sz="1000">
                <a:latin typeface="Arial" panose="020B0604020202020204" pitchFamily="34" charset="0"/>
                <a:cs typeface="Arial" panose="020B0604020202020204" pitchFamily="34" charset="0"/>
              </a:rPr>
              <a:t>  </a:t>
            </a:r>
          </a:p>
          <a:p>
            <a:pPr>
              <a:lnSpc>
                <a:spcPct val="80000"/>
              </a:lnSpc>
            </a:pPr>
            <a:r>
              <a:rPr lang="nl-NL" altLang="nl-BE" sz="1000" u="sng">
                <a:latin typeface="Arial" panose="020B0604020202020204" pitchFamily="34" charset="0"/>
                <a:cs typeface="Arial" panose="020B0604020202020204" pitchFamily="34" charset="0"/>
              </a:rPr>
              <a:t>Wat is nu hyperventilatie:</a:t>
            </a:r>
            <a:r>
              <a:rPr lang="nl-NL" altLang="nl-BE" sz="1000">
                <a:latin typeface="Arial" panose="020B0604020202020204" pitchFamily="34" charset="0"/>
                <a:cs typeface="Arial" panose="020B0604020202020204" pitchFamily="34" charset="0"/>
              </a:rPr>
              <a:t> </a:t>
            </a:r>
          </a:p>
          <a:p>
            <a:pPr>
              <a:lnSpc>
                <a:spcPct val="80000"/>
              </a:lnSpc>
            </a:pPr>
            <a:r>
              <a:rPr lang="nl-NL" altLang="nl-BE" sz="1000">
                <a:latin typeface="Arial" panose="020B0604020202020204" pitchFamily="34" charset="0"/>
                <a:cs typeface="Arial" panose="020B0604020202020204" pitchFamily="34" charset="0"/>
              </a:rPr>
              <a:t>Als men gedurende een periode dieper en sneller in- en uitademt gaan we niet meer dan een maximum van 97 % zuurstof kunnen opnemen maar gaan we het koolstofdioxidepeil (CO2) naar beneden halen, waardoor onze ademprikkel uitgesteld wordt.  Als we even terugdenken aan de ademhaling in module “Het menselijk lichaam”, dan weten we dat de CO2 onze ademhaling regelt en dat die tussen een boven- en ondergrens werkt. </a:t>
            </a:r>
          </a:p>
          <a:p>
            <a:pPr>
              <a:lnSpc>
                <a:spcPct val="80000"/>
              </a:lnSpc>
            </a:pPr>
            <a:endParaRPr lang="nl-NL" altLang="nl-BE" sz="1000">
              <a:latin typeface="Arial" panose="020B0604020202020204" pitchFamily="34" charset="0"/>
              <a:cs typeface="Arial" panose="020B0604020202020204" pitchFamily="34" charset="0"/>
            </a:endParaRPr>
          </a:p>
          <a:p>
            <a:pPr>
              <a:lnSpc>
                <a:spcPct val="80000"/>
              </a:lnSpc>
            </a:pPr>
            <a:r>
              <a:rPr lang="nl-NL" altLang="nl-BE" sz="1000" u="sng">
                <a:latin typeface="Arial" panose="020B0604020202020204" pitchFamily="34" charset="0"/>
                <a:cs typeface="Arial" panose="020B0604020202020204" pitchFamily="34" charset="0"/>
              </a:rPr>
              <a:t>Symptomen van te lang hyperventileren</a:t>
            </a:r>
          </a:p>
          <a:p>
            <a:pPr>
              <a:lnSpc>
                <a:spcPct val="80000"/>
              </a:lnSpc>
              <a:buFontTx/>
              <a:buChar char="-"/>
            </a:pPr>
            <a:r>
              <a:rPr lang="en-US" altLang="nl-BE" sz="1000">
                <a:latin typeface="Arial" panose="020B0604020202020204" pitchFamily="34" charset="0"/>
                <a:cs typeface="Arial" panose="020B0604020202020204" pitchFamily="34" charset="0"/>
              </a:rPr>
              <a:t>Ijl gevoel in het hoofd</a:t>
            </a:r>
          </a:p>
          <a:p>
            <a:pPr>
              <a:lnSpc>
                <a:spcPct val="80000"/>
              </a:lnSpc>
              <a:buFontTx/>
              <a:buChar char="-"/>
            </a:pPr>
            <a:r>
              <a:rPr lang="en-US" altLang="nl-BE" sz="1000">
                <a:latin typeface="Arial" panose="020B0604020202020204" pitchFamily="34" charset="0"/>
                <a:cs typeface="Arial" panose="020B0604020202020204" pitchFamily="34" charset="0"/>
              </a:rPr>
              <a:t>Tintelingen in handen en vingers</a:t>
            </a:r>
          </a:p>
          <a:p>
            <a:pPr>
              <a:lnSpc>
                <a:spcPct val="80000"/>
              </a:lnSpc>
              <a:buFontTx/>
              <a:buChar char="-"/>
            </a:pPr>
            <a:r>
              <a:rPr lang="en-US" altLang="nl-BE" sz="1000">
                <a:latin typeface="Arial" panose="020B0604020202020204" pitchFamily="34" charset="0"/>
                <a:cs typeface="Arial" panose="020B0604020202020204" pitchFamily="34" charset="0"/>
              </a:rPr>
              <a:t>Duizelig</a:t>
            </a:r>
          </a:p>
          <a:p>
            <a:pPr>
              <a:lnSpc>
                <a:spcPct val="80000"/>
              </a:lnSpc>
              <a:buFontTx/>
              <a:buChar char="-"/>
            </a:pPr>
            <a:r>
              <a:rPr lang="en-US" altLang="nl-BE" sz="1000">
                <a:latin typeface="Arial" panose="020B0604020202020204" pitchFamily="34" charset="0"/>
                <a:cs typeface="Arial" panose="020B0604020202020204" pitchFamily="34" charset="0"/>
              </a:rPr>
              <a:t>Wazig zicht</a:t>
            </a:r>
          </a:p>
          <a:p>
            <a:pPr>
              <a:lnSpc>
                <a:spcPct val="80000"/>
              </a:lnSpc>
              <a:buFontTx/>
              <a:buChar char="-"/>
            </a:pPr>
            <a:r>
              <a:rPr lang="en-US" altLang="nl-BE" sz="1000">
                <a:latin typeface="Arial" panose="020B0604020202020204" pitchFamily="34" charset="0"/>
                <a:cs typeface="Arial" panose="020B0604020202020204" pitchFamily="34" charset="0"/>
              </a:rPr>
              <a:t>Hoofdpijn</a:t>
            </a:r>
          </a:p>
          <a:p>
            <a:pPr>
              <a:lnSpc>
                <a:spcPct val="80000"/>
              </a:lnSpc>
              <a:buFontTx/>
              <a:buChar char="-"/>
            </a:pPr>
            <a:r>
              <a:rPr lang="en-US" altLang="nl-BE" sz="1000">
                <a:latin typeface="Arial" panose="020B0604020202020204" pitchFamily="34" charset="0"/>
                <a:cs typeface="Arial" panose="020B0604020202020204" pitchFamily="34" charset="0"/>
              </a:rPr>
              <a:t>Syncope</a:t>
            </a:r>
            <a:endParaRPr lang="nl-NL" altLang="nl-BE" sz="1000">
              <a:latin typeface="Arial" panose="020B0604020202020204" pitchFamily="34" charset="0"/>
              <a:cs typeface="Arial" panose="020B0604020202020204" pitchFamily="34" charset="0"/>
            </a:endParaRPr>
          </a:p>
          <a:p>
            <a:pPr>
              <a:lnSpc>
                <a:spcPct val="80000"/>
              </a:lnSpc>
            </a:pPr>
            <a:endParaRPr lang="nl-NL" altLang="nl-BE" sz="1000" u="sng">
              <a:latin typeface="Arial" panose="020B0604020202020204" pitchFamily="34" charset="0"/>
              <a:cs typeface="Arial" panose="020B0604020202020204" pitchFamily="34" charset="0"/>
            </a:endParaRPr>
          </a:p>
          <a:p>
            <a:pPr>
              <a:lnSpc>
                <a:spcPct val="80000"/>
              </a:lnSpc>
            </a:pPr>
            <a:r>
              <a:rPr lang="nl-NL" altLang="nl-BE" sz="1000" u="sng">
                <a:latin typeface="Arial" panose="020B0604020202020204" pitchFamily="34" charset="0"/>
                <a:cs typeface="Arial" panose="020B0604020202020204" pitchFamily="34" charset="0"/>
              </a:rPr>
              <a:t>Zwembad black-out:</a:t>
            </a:r>
            <a:endParaRPr lang="nl-NL" altLang="nl-BE" sz="1000">
              <a:latin typeface="Arial" panose="020B0604020202020204" pitchFamily="34" charset="0"/>
              <a:cs typeface="Arial" panose="020B0604020202020204" pitchFamily="34" charset="0"/>
            </a:endParaRPr>
          </a:p>
          <a:p>
            <a:pPr>
              <a:lnSpc>
                <a:spcPct val="80000"/>
              </a:lnSpc>
            </a:pPr>
            <a:r>
              <a:rPr lang="nl-NL" altLang="nl-BE" sz="1000">
                <a:latin typeface="Arial" panose="020B0604020202020204" pitchFamily="34" charset="0"/>
                <a:cs typeface="Arial" panose="020B0604020202020204" pitchFamily="34" charset="0"/>
              </a:rPr>
              <a:t>Als we nu zodanig hyperventileren dat de ademprikkel later komt dan dat de hersenen zuurstof nodig hebben dan gaan we een appelflauwte of syncope doen.  Als er dan niemand bij je is die je onmiddellijk boven water brengt zal je na de eerste ademhaling verdrinken.</a:t>
            </a:r>
          </a:p>
          <a:p>
            <a:pPr>
              <a:lnSpc>
                <a:spcPct val="80000"/>
              </a:lnSpc>
            </a:pPr>
            <a:endParaRPr lang="nl-NL" altLang="nl-BE" sz="1000">
              <a:latin typeface="Arial" panose="020B0604020202020204" pitchFamily="34" charset="0"/>
              <a:cs typeface="Arial" panose="020B0604020202020204" pitchFamily="34" charset="0"/>
            </a:endParaRPr>
          </a:p>
          <a:p>
            <a:pPr>
              <a:lnSpc>
                <a:spcPct val="80000"/>
              </a:lnSpc>
            </a:pPr>
            <a:r>
              <a:rPr lang="nl-NL" altLang="nl-BE" sz="1000">
                <a:latin typeface="Arial" panose="020B0604020202020204" pitchFamily="34" charset="0"/>
                <a:cs typeface="Arial" panose="020B0604020202020204" pitchFamily="34" charset="0"/>
              </a:rPr>
              <a:t>Zorg dus dat je nooit een persoon alleen apnee oefeningen laat doen!</a:t>
            </a:r>
          </a:p>
          <a:p>
            <a:pPr>
              <a:lnSpc>
                <a:spcPct val="80000"/>
              </a:lnSpc>
            </a:pPr>
            <a:endParaRPr lang="nl-NL" altLang="nl-BE" sz="1000">
              <a:latin typeface="Arial" panose="020B0604020202020204" pitchFamily="34" charset="0"/>
              <a:cs typeface="Arial" panose="020B0604020202020204" pitchFamily="34" charset="0"/>
            </a:endParaRPr>
          </a:p>
          <a:p>
            <a:pPr>
              <a:lnSpc>
                <a:spcPct val="80000"/>
              </a:lnSpc>
            </a:pPr>
            <a:endParaRPr lang="nl-NL" altLang="nl-BE"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63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BE">
                <a:latin typeface="Arial" panose="020B0604020202020204" pitchFamily="34" charset="0"/>
                <a:cs typeface="Arial" panose="020B0604020202020204" pitchFamily="34" charset="0"/>
              </a:rPr>
              <a:t>Het ademhalingscentrum dat deel uitmaakt van de hersenen bevindt zich in het verlengde ruggenmerg.  Dit centrum regelt de ademhaling aan de hand van een boven- en ondergrenswaarde van koolstofdioxide (CO2) in het bloed.   </a:t>
            </a:r>
          </a:p>
          <a:p>
            <a:endParaRPr lang="nl-NL" altLang="nl-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4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nl-BE" u="sng">
                <a:latin typeface="Arial" panose="020B0604020202020204" pitchFamily="34" charset="0"/>
                <a:cs typeface="Arial" panose="020B0604020202020204" pitchFamily="34" charset="0"/>
              </a:rPr>
              <a:t>Veiligheidsmaatregelen</a:t>
            </a:r>
          </a:p>
          <a:p>
            <a:pPr>
              <a:lnSpc>
                <a:spcPct val="90000"/>
              </a:lnSpc>
            </a:pPr>
            <a:r>
              <a:rPr lang="nl-BE" altLang="nl-BE" b="1">
                <a:latin typeface="Arial" panose="020B0604020202020204" pitchFamily="34" charset="0"/>
                <a:cs typeface="Arial" panose="020B0604020202020204" pitchFamily="34" charset="0"/>
              </a:rPr>
              <a:t>Een muisklik en het komt automatisch. </a:t>
            </a:r>
          </a:p>
          <a:p>
            <a:pPr>
              <a:lnSpc>
                <a:spcPct val="90000"/>
              </a:lnSpc>
              <a:buFontTx/>
              <a:buChar char="•"/>
            </a:pPr>
            <a:r>
              <a:rPr lang="en-US" altLang="nl-BE">
                <a:latin typeface="Arial" panose="020B0604020202020204" pitchFamily="34" charset="0"/>
                <a:cs typeface="Arial" panose="020B0604020202020204" pitchFamily="34" charset="0"/>
              </a:rPr>
              <a:t>Beperk het  hyperventileren tot maximum 1/3 van de tijd die nodig is voordat duizeligheid optreedt, een van de eerste symptomen van te lang hyperventileren.</a:t>
            </a:r>
          </a:p>
          <a:p>
            <a:pPr>
              <a:lnSpc>
                <a:spcPct val="90000"/>
              </a:lnSpc>
              <a:buFontTx/>
              <a:buChar char="-"/>
            </a:pPr>
            <a:r>
              <a:rPr lang="en-US" altLang="nl-BE">
                <a:latin typeface="Arial" panose="020B0604020202020204" pitchFamily="34" charset="0"/>
                <a:cs typeface="Arial" panose="020B0604020202020204" pitchFamily="34" charset="0"/>
              </a:rPr>
              <a:t>Apneu-oefeningen doe je steeds </a:t>
            </a:r>
            <a:r>
              <a:rPr lang="en-US" altLang="nl-BE">
                <a:latin typeface="Arial" panose="020B0604020202020204" pitchFamily="34" charset="0"/>
                <a:cs typeface="Arial" panose="020B0604020202020204" pitchFamily="34" charset="0"/>
                <a:sym typeface="Wingdings" panose="05000000000000000000" pitchFamily="2" charset="2"/>
              </a:rPr>
              <a:t>met een begeleider per kandidaat </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V</a:t>
            </a:r>
            <a:r>
              <a:rPr lang="en-US" altLang="nl-BE">
                <a:latin typeface="Arial" panose="020B0604020202020204" pitchFamily="34" charset="0"/>
                <a:cs typeface="Arial" panose="020B0604020202020204" pitchFamily="34" charset="0"/>
              </a:rPr>
              <a:t>rijduiken doe je nooit alleen </a:t>
            </a:r>
          </a:p>
          <a:p>
            <a:pPr>
              <a:lnSpc>
                <a:spcPct val="90000"/>
              </a:lnSpc>
              <a:buFontTx/>
              <a:buChar char="-"/>
            </a:pPr>
            <a:endParaRPr lang="en-US" altLang="nl-BE">
              <a:latin typeface="Arial" panose="020B0604020202020204" pitchFamily="34" charset="0"/>
              <a:cs typeface="Arial" panose="020B0604020202020204" pitchFamily="34" charset="0"/>
            </a:endParaRPr>
          </a:p>
          <a:p>
            <a:pPr>
              <a:lnSpc>
                <a:spcPct val="90000"/>
              </a:lnSpc>
            </a:pPr>
            <a:r>
              <a:rPr lang="en-GB" altLang="nl-BE" u="sng">
                <a:latin typeface="Arial" panose="020B0604020202020204" pitchFamily="34" charset="0"/>
                <a:cs typeface="Arial" panose="020B0604020202020204" pitchFamily="34" charset="0"/>
              </a:rPr>
              <a:t>Behandeling</a:t>
            </a:r>
          </a:p>
          <a:p>
            <a:pPr>
              <a:lnSpc>
                <a:spcPct val="90000"/>
              </a:lnSpc>
            </a:pPr>
            <a:r>
              <a:rPr lang="nl-BE" altLang="nl-BE" b="1">
                <a:latin typeface="Arial" panose="020B0604020202020204" pitchFamily="34" charset="0"/>
                <a:cs typeface="Arial" panose="020B0604020202020204" pitchFamily="34" charset="0"/>
              </a:rPr>
              <a:t>Een muisklik en het komt automatisch.</a:t>
            </a:r>
            <a:endParaRPr lang="en-GB" altLang="nl-BE" u="sng">
              <a:latin typeface="Arial" panose="020B0604020202020204" pitchFamily="34" charset="0"/>
              <a:cs typeface="Arial" panose="020B0604020202020204" pitchFamily="34" charset="0"/>
            </a:endParaRPr>
          </a:p>
          <a:p>
            <a:pPr>
              <a:lnSpc>
                <a:spcPct val="90000"/>
              </a:lnSpc>
              <a:buFontTx/>
              <a:buChar char="-"/>
            </a:pPr>
            <a:r>
              <a:rPr lang="en-US" altLang="nl-BE">
                <a:latin typeface="Arial" panose="020B0604020202020204" pitchFamily="34" charset="0"/>
                <a:cs typeface="Arial" panose="020B0604020202020204" pitchFamily="34" charset="0"/>
              </a:rPr>
              <a:t>Het slachtoffer zo snel mogelijk uit het water of op zijn minst boven het water brengen voordat er be</a:t>
            </a:r>
            <a:r>
              <a:rPr lang="en-US" altLang="nl-BE">
                <a:latin typeface="Arial" panose="020B0604020202020204" pitchFamily="34" charset="0"/>
                <a:cs typeface="Arial" panose="020B0604020202020204" pitchFamily="34" charset="0"/>
                <a:sym typeface="Wingdings" panose="05000000000000000000" pitchFamily="2" charset="2"/>
              </a:rPr>
              <a:t>ademd kan worden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Indien je te laat bent volg je het CPR-protocol en geef je het slachtoffer zuurstof als het zelfstandig kan ademen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Bij verdrinking eveneens het CPR-protocol volgen, ook hier bij zelfstandig ademen zuurstof geven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Al de </a:t>
            </a:r>
            <a:r>
              <a:rPr lang="en-US" altLang="nl-BE">
                <a:latin typeface="Arial" panose="020B0604020202020204" pitchFamily="34" charset="0"/>
                <a:cs typeface="Arial" panose="020B0604020202020204" pitchFamily="34" charset="0"/>
              </a:rPr>
              <a:t>slachtoffers die mogelijk onder water hebben kunnen ademhalen altijd v</a:t>
            </a:r>
            <a:r>
              <a:rPr lang="en-US" altLang="nl-BE">
                <a:latin typeface="Arial" panose="020B0604020202020204" pitchFamily="34" charset="0"/>
                <a:cs typeface="Arial" panose="020B0604020202020204" pitchFamily="34" charset="0"/>
                <a:sym typeface="Wingdings" panose="05000000000000000000" pitchFamily="2" charset="2"/>
              </a:rPr>
              <a:t>ervoeren naar een reanimatiecentrum ter controle.  Denk aan wat we geleerd hebben bij een uitgestelde verdrinking</a:t>
            </a:r>
            <a:endParaRPr lang="nl-NL" altLang="nl-BE">
              <a:latin typeface="Arial" panose="020B0604020202020204" pitchFamily="34" charset="0"/>
              <a:cs typeface="Arial" panose="020B0604020202020204" pitchFamily="34" charset="0"/>
              <a:sym typeface="Wingdings" panose="05000000000000000000" pitchFamily="2" charset="2"/>
            </a:endParaRPr>
          </a:p>
          <a:p>
            <a:pPr>
              <a:lnSpc>
                <a:spcPct val="90000"/>
              </a:lnSpc>
            </a:pPr>
            <a:endParaRPr lang="nl-NL" altLang="nl-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23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nl-BE" u="sng">
                <a:latin typeface="Arial" panose="020B0604020202020204" pitchFamily="34" charset="0"/>
                <a:cs typeface="Arial" panose="020B0604020202020204" pitchFamily="34" charset="0"/>
              </a:rPr>
              <a:t>Veiligheidsmaatregelen</a:t>
            </a:r>
          </a:p>
          <a:p>
            <a:pPr>
              <a:lnSpc>
                <a:spcPct val="90000"/>
              </a:lnSpc>
            </a:pPr>
            <a:r>
              <a:rPr lang="nl-BE" altLang="nl-BE" b="1">
                <a:latin typeface="Arial" panose="020B0604020202020204" pitchFamily="34" charset="0"/>
                <a:cs typeface="Arial" panose="020B0604020202020204" pitchFamily="34" charset="0"/>
              </a:rPr>
              <a:t>Een muisklik en het komt automatisch. </a:t>
            </a:r>
          </a:p>
          <a:p>
            <a:pPr>
              <a:lnSpc>
                <a:spcPct val="90000"/>
              </a:lnSpc>
              <a:buFontTx/>
              <a:buChar char="•"/>
            </a:pPr>
            <a:r>
              <a:rPr lang="en-US" altLang="nl-BE">
                <a:latin typeface="Arial" panose="020B0604020202020204" pitchFamily="34" charset="0"/>
                <a:cs typeface="Arial" panose="020B0604020202020204" pitchFamily="34" charset="0"/>
              </a:rPr>
              <a:t>Beperk het  hyperventileren tot maximum 1/3 van de tijd die nodig is voordat duizeligheid optreedt, een van de eerste symptomen van te lang hyperventileren.</a:t>
            </a:r>
          </a:p>
          <a:p>
            <a:pPr>
              <a:lnSpc>
                <a:spcPct val="90000"/>
              </a:lnSpc>
              <a:buFontTx/>
              <a:buChar char="-"/>
            </a:pPr>
            <a:r>
              <a:rPr lang="en-US" altLang="nl-BE">
                <a:latin typeface="Arial" panose="020B0604020202020204" pitchFamily="34" charset="0"/>
                <a:cs typeface="Arial" panose="020B0604020202020204" pitchFamily="34" charset="0"/>
              </a:rPr>
              <a:t>Apneu-oefeningen doe je steeds </a:t>
            </a:r>
            <a:r>
              <a:rPr lang="en-US" altLang="nl-BE">
                <a:latin typeface="Arial" panose="020B0604020202020204" pitchFamily="34" charset="0"/>
                <a:cs typeface="Arial" panose="020B0604020202020204" pitchFamily="34" charset="0"/>
                <a:sym typeface="Wingdings" panose="05000000000000000000" pitchFamily="2" charset="2"/>
              </a:rPr>
              <a:t>met een begeleider per kandidaat </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V</a:t>
            </a:r>
            <a:r>
              <a:rPr lang="en-US" altLang="nl-BE">
                <a:latin typeface="Arial" panose="020B0604020202020204" pitchFamily="34" charset="0"/>
                <a:cs typeface="Arial" panose="020B0604020202020204" pitchFamily="34" charset="0"/>
              </a:rPr>
              <a:t>rijduiken doe je nooit alleen </a:t>
            </a:r>
          </a:p>
          <a:p>
            <a:pPr>
              <a:lnSpc>
                <a:spcPct val="90000"/>
              </a:lnSpc>
              <a:buFontTx/>
              <a:buChar char="-"/>
            </a:pPr>
            <a:endParaRPr lang="en-US" altLang="nl-BE">
              <a:latin typeface="Arial" panose="020B0604020202020204" pitchFamily="34" charset="0"/>
              <a:cs typeface="Arial" panose="020B0604020202020204" pitchFamily="34" charset="0"/>
            </a:endParaRPr>
          </a:p>
          <a:p>
            <a:pPr>
              <a:lnSpc>
                <a:spcPct val="90000"/>
              </a:lnSpc>
            </a:pPr>
            <a:r>
              <a:rPr lang="en-GB" altLang="nl-BE" u="sng">
                <a:latin typeface="Arial" panose="020B0604020202020204" pitchFamily="34" charset="0"/>
                <a:cs typeface="Arial" panose="020B0604020202020204" pitchFamily="34" charset="0"/>
              </a:rPr>
              <a:t>Behandeling</a:t>
            </a:r>
          </a:p>
          <a:p>
            <a:pPr>
              <a:lnSpc>
                <a:spcPct val="90000"/>
              </a:lnSpc>
            </a:pPr>
            <a:r>
              <a:rPr lang="nl-BE" altLang="nl-BE" b="1">
                <a:latin typeface="Arial" panose="020B0604020202020204" pitchFamily="34" charset="0"/>
                <a:cs typeface="Arial" panose="020B0604020202020204" pitchFamily="34" charset="0"/>
              </a:rPr>
              <a:t>Een muisklik en het komt automatisch.</a:t>
            </a:r>
            <a:endParaRPr lang="en-GB" altLang="nl-BE" u="sng">
              <a:latin typeface="Arial" panose="020B0604020202020204" pitchFamily="34" charset="0"/>
              <a:cs typeface="Arial" panose="020B0604020202020204" pitchFamily="34" charset="0"/>
            </a:endParaRPr>
          </a:p>
          <a:p>
            <a:pPr>
              <a:lnSpc>
                <a:spcPct val="90000"/>
              </a:lnSpc>
              <a:buFontTx/>
              <a:buChar char="-"/>
            </a:pPr>
            <a:r>
              <a:rPr lang="en-US" altLang="nl-BE">
                <a:latin typeface="Arial" panose="020B0604020202020204" pitchFamily="34" charset="0"/>
                <a:cs typeface="Arial" panose="020B0604020202020204" pitchFamily="34" charset="0"/>
              </a:rPr>
              <a:t>Het slachtoffer zo snel mogelijk uit het water of op zijn minst boven het water brengen voordat er be</a:t>
            </a:r>
            <a:r>
              <a:rPr lang="en-US" altLang="nl-BE">
                <a:latin typeface="Arial" panose="020B0604020202020204" pitchFamily="34" charset="0"/>
                <a:cs typeface="Arial" panose="020B0604020202020204" pitchFamily="34" charset="0"/>
                <a:sym typeface="Wingdings" panose="05000000000000000000" pitchFamily="2" charset="2"/>
              </a:rPr>
              <a:t>ademd kan worden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Indien je te laat bent volg je het CPR-protocol en geef je het slachtoffer zuurstof als het zelfstandig kan ademen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Bij verdrinking eveneens het CPR-protocol volgen, ook hier bij zelfstandig ademen zuurstof geven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Al de </a:t>
            </a:r>
            <a:r>
              <a:rPr lang="en-US" altLang="nl-BE">
                <a:latin typeface="Arial" panose="020B0604020202020204" pitchFamily="34" charset="0"/>
                <a:cs typeface="Arial" panose="020B0604020202020204" pitchFamily="34" charset="0"/>
              </a:rPr>
              <a:t>slachtoffers die mogelijk onder water hebben kunnen ademhalen altijd v</a:t>
            </a:r>
            <a:r>
              <a:rPr lang="en-US" altLang="nl-BE">
                <a:latin typeface="Arial" panose="020B0604020202020204" pitchFamily="34" charset="0"/>
                <a:cs typeface="Arial" panose="020B0604020202020204" pitchFamily="34" charset="0"/>
                <a:sym typeface="Wingdings" panose="05000000000000000000" pitchFamily="2" charset="2"/>
              </a:rPr>
              <a:t>ervoeren naar een reanimatiecentrum ter controle.  Denk aan wat we geleerd hebben bij een uitgestelde verdrinking</a:t>
            </a:r>
            <a:endParaRPr lang="nl-NL" altLang="nl-BE">
              <a:latin typeface="Arial" panose="020B0604020202020204" pitchFamily="34" charset="0"/>
              <a:cs typeface="Arial" panose="020B0604020202020204" pitchFamily="34" charset="0"/>
              <a:sym typeface="Wingdings" panose="05000000000000000000" pitchFamily="2" charset="2"/>
            </a:endParaRPr>
          </a:p>
          <a:p>
            <a:pPr>
              <a:lnSpc>
                <a:spcPct val="90000"/>
              </a:lnSpc>
            </a:pPr>
            <a:endParaRPr lang="nl-NL" altLang="nl-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09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nl-BE" u="sng">
                <a:latin typeface="Arial" panose="020B0604020202020204" pitchFamily="34" charset="0"/>
                <a:cs typeface="Arial" panose="020B0604020202020204" pitchFamily="34" charset="0"/>
              </a:rPr>
              <a:t>Veiligheidsmaatregelen</a:t>
            </a:r>
          </a:p>
          <a:p>
            <a:pPr>
              <a:lnSpc>
                <a:spcPct val="90000"/>
              </a:lnSpc>
            </a:pPr>
            <a:r>
              <a:rPr lang="nl-BE" altLang="nl-BE" b="1">
                <a:latin typeface="Arial" panose="020B0604020202020204" pitchFamily="34" charset="0"/>
                <a:cs typeface="Arial" panose="020B0604020202020204" pitchFamily="34" charset="0"/>
              </a:rPr>
              <a:t>Een muisklik en het komt automatisch. </a:t>
            </a:r>
          </a:p>
          <a:p>
            <a:pPr>
              <a:lnSpc>
                <a:spcPct val="90000"/>
              </a:lnSpc>
              <a:buFontTx/>
              <a:buChar char="•"/>
            </a:pPr>
            <a:r>
              <a:rPr lang="en-US" altLang="nl-BE">
                <a:latin typeface="Arial" panose="020B0604020202020204" pitchFamily="34" charset="0"/>
                <a:cs typeface="Arial" panose="020B0604020202020204" pitchFamily="34" charset="0"/>
              </a:rPr>
              <a:t>Beperk het  hyperventileren tot maximum 1/3 van de tijd die nodig is voordat duizeligheid optreedt, een van de eerste symptomen van te lang hyperventileren.</a:t>
            </a:r>
          </a:p>
          <a:p>
            <a:pPr>
              <a:lnSpc>
                <a:spcPct val="90000"/>
              </a:lnSpc>
              <a:buFontTx/>
              <a:buChar char="-"/>
            </a:pPr>
            <a:r>
              <a:rPr lang="en-US" altLang="nl-BE">
                <a:latin typeface="Arial" panose="020B0604020202020204" pitchFamily="34" charset="0"/>
                <a:cs typeface="Arial" panose="020B0604020202020204" pitchFamily="34" charset="0"/>
              </a:rPr>
              <a:t>Apneu-oefeningen doe je steeds </a:t>
            </a:r>
            <a:r>
              <a:rPr lang="en-US" altLang="nl-BE">
                <a:latin typeface="Arial" panose="020B0604020202020204" pitchFamily="34" charset="0"/>
                <a:cs typeface="Arial" panose="020B0604020202020204" pitchFamily="34" charset="0"/>
                <a:sym typeface="Wingdings" panose="05000000000000000000" pitchFamily="2" charset="2"/>
              </a:rPr>
              <a:t>met een begeleider per kandidaat </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V</a:t>
            </a:r>
            <a:r>
              <a:rPr lang="en-US" altLang="nl-BE">
                <a:latin typeface="Arial" panose="020B0604020202020204" pitchFamily="34" charset="0"/>
                <a:cs typeface="Arial" panose="020B0604020202020204" pitchFamily="34" charset="0"/>
              </a:rPr>
              <a:t>rijduiken doe je nooit alleen </a:t>
            </a:r>
          </a:p>
          <a:p>
            <a:pPr>
              <a:lnSpc>
                <a:spcPct val="90000"/>
              </a:lnSpc>
              <a:buFontTx/>
              <a:buChar char="-"/>
            </a:pPr>
            <a:endParaRPr lang="en-US" altLang="nl-BE">
              <a:latin typeface="Arial" panose="020B0604020202020204" pitchFamily="34" charset="0"/>
              <a:cs typeface="Arial" panose="020B0604020202020204" pitchFamily="34" charset="0"/>
            </a:endParaRPr>
          </a:p>
          <a:p>
            <a:pPr>
              <a:lnSpc>
                <a:spcPct val="90000"/>
              </a:lnSpc>
            </a:pPr>
            <a:r>
              <a:rPr lang="en-GB" altLang="nl-BE" u="sng">
                <a:latin typeface="Arial" panose="020B0604020202020204" pitchFamily="34" charset="0"/>
                <a:cs typeface="Arial" panose="020B0604020202020204" pitchFamily="34" charset="0"/>
              </a:rPr>
              <a:t>Behandeling</a:t>
            </a:r>
          </a:p>
          <a:p>
            <a:pPr>
              <a:lnSpc>
                <a:spcPct val="90000"/>
              </a:lnSpc>
            </a:pPr>
            <a:r>
              <a:rPr lang="nl-BE" altLang="nl-BE" b="1">
                <a:latin typeface="Arial" panose="020B0604020202020204" pitchFamily="34" charset="0"/>
                <a:cs typeface="Arial" panose="020B0604020202020204" pitchFamily="34" charset="0"/>
              </a:rPr>
              <a:t>Een muisklik en het komt automatisch.</a:t>
            </a:r>
            <a:endParaRPr lang="en-GB" altLang="nl-BE" u="sng">
              <a:latin typeface="Arial" panose="020B0604020202020204" pitchFamily="34" charset="0"/>
              <a:cs typeface="Arial" panose="020B0604020202020204" pitchFamily="34" charset="0"/>
            </a:endParaRPr>
          </a:p>
          <a:p>
            <a:pPr>
              <a:lnSpc>
                <a:spcPct val="90000"/>
              </a:lnSpc>
              <a:buFontTx/>
              <a:buChar char="-"/>
            </a:pPr>
            <a:r>
              <a:rPr lang="en-US" altLang="nl-BE">
                <a:latin typeface="Arial" panose="020B0604020202020204" pitchFamily="34" charset="0"/>
                <a:cs typeface="Arial" panose="020B0604020202020204" pitchFamily="34" charset="0"/>
              </a:rPr>
              <a:t>Het slachtoffer zo snel mogelijk uit het water of op zijn minst boven het water brengen voordat er be</a:t>
            </a:r>
            <a:r>
              <a:rPr lang="en-US" altLang="nl-BE">
                <a:latin typeface="Arial" panose="020B0604020202020204" pitchFamily="34" charset="0"/>
                <a:cs typeface="Arial" panose="020B0604020202020204" pitchFamily="34" charset="0"/>
                <a:sym typeface="Wingdings" panose="05000000000000000000" pitchFamily="2" charset="2"/>
              </a:rPr>
              <a:t>ademd kan worden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Indien je te laat bent volg je het CPR-protocol en geef je het slachtoffer zuurstof als het zelfstandig kan ademen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Bij verdrinking eveneens het CPR-protocol volgen, ook hier bij zelfstandig ademen zuurstof geven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Al de </a:t>
            </a:r>
            <a:r>
              <a:rPr lang="en-US" altLang="nl-BE">
                <a:latin typeface="Arial" panose="020B0604020202020204" pitchFamily="34" charset="0"/>
                <a:cs typeface="Arial" panose="020B0604020202020204" pitchFamily="34" charset="0"/>
              </a:rPr>
              <a:t>slachtoffers die mogelijk onder water hebben kunnen ademhalen altijd v</a:t>
            </a:r>
            <a:r>
              <a:rPr lang="en-US" altLang="nl-BE">
                <a:latin typeface="Arial" panose="020B0604020202020204" pitchFamily="34" charset="0"/>
                <a:cs typeface="Arial" panose="020B0604020202020204" pitchFamily="34" charset="0"/>
                <a:sym typeface="Wingdings" panose="05000000000000000000" pitchFamily="2" charset="2"/>
              </a:rPr>
              <a:t>ervoeren naar een reanimatiecentrum ter controle.  Denk aan wat we geleerd hebben bij een uitgestelde verdrinking</a:t>
            </a:r>
            <a:endParaRPr lang="nl-NL" altLang="nl-BE">
              <a:latin typeface="Arial" panose="020B0604020202020204" pitchFamily="34" charset="0"/>
              <a:cs typeface="Arial" panose="020B0604020202020204" pitchFamily="34" charset="0"/>
              <a:sym typeface="Wingdings" panose="05000000000000000000" pitchFamily="2" charset="2"/>
            </a:endParaRPr>
          </a:p>
          <a:p>
            <a:pPr>
              <a:lnSpc>
                <a:spcPct val="90000"/>
              </a:lnSpc>
            </a:pPr>
            <a:endParaRPr lang="nl-NL" altLang="nl-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8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nl-BE" u="sng">
                <a:latin typeface="Arial" panose="020B0604020202020204" pitchFamily="34" charset="0"/>
                <a:cs typeface="Arial" panose="020B0604020202020204" pitchFamily="34" charset="0"/>
              </a:rPr>
              <a:t>Veiligheidsmaatregelen</a:t>
            </a:r>
          </a:p>
          <a:p>
            <a:pPr>
              <a:lnSpc>
                <a:spcPct val="90000"/>
              </a:lnSpc>
            </a:pPr>
            <a:r>
              <a:rPr lang="nl-BE" altLang="nl-BE" b="1">
                <a:latin typeface="Arial" panose="020B0604020202020204" pitchFamily="34" charset="0"/>
                <a:cs typeface="Arial" panose="020B0604020202020204" pitchFamily="34" charset="0"/>
              </a:rPr>
              <a:t>Een muisklik en het komt automatisch. </a:t>
            </a:r>
          </a:p>
          <a:p>
            <a:pPr>
              <a:lnSpc>
                <a:spcPct val="90000"/>
              </a:lnSpc>
              <a:buFontTx/>
              <a:buChar char="•"/>
            </a:pPr>
            <a:r>
              <a:rPr lang="en-US" altLang="nl-BE">
                <a:latin typeface="Arial" panose="020B0604020202020204" pitchFamily="34" charset="0"/>
                <a:cs typeface="Arial" panose="020B0604020202020204" pitchFamily="34" charset="0"/>
              </a:rPr>
              <a:t>Beperk het  hyperventileren tot maximum 1/3 van de tijd die nodig is voordat duizeligheid optreedt, een van de eerste symptomen van te lang hyperventileren.</a:t>
            </a:r>
          </a:p>
          <a:p>
            <a:pPr>
              <a:lnSpc>
                <a:spcPct val="90000"/>
              </a:lnSpc>
              <a:buFontTx/>
              <a:buChar char="-"/>
            </a:pPr>
            <a:r>
              <a:rPr lang="en-US" altLang="nl-BE">
                <a:latin typeface="Arial" panose="020B0604020202020204" pitchFamily="34" charset="0"/>
                <a:cs typeface="Arial" panose="020B0604020202020204" pitchFamily="34" charset="0"/>
              </a:rPr>
              <a:t>Apneu-oefeningen doe je steeds </a:t>
            </a:r>
            <a:r>
              <a:rPr lang="en-US" altLang="nl-BE">
                <a:latin typeface="Arial" panose="020B0604020202020204" pitchFamily="34" charset="0"/>
                <a:cs typeface="Arial" panose="020B0604020202020204" pitchFamily="34" charset="0"/>
                <a:sym typeface="Wingdings" panose="05000000000000000000" pitchFamily="2" charset="2"/>
              </a:rPr>
              <a:t>met een begeleider per kandidaat </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V</a:t>
            </a:r>
            <a:r>
              <a:rPr lang="en-US" altLang="nl-BE">
                <a:latin typeface="Arial" panose="020B0604020202020204" pitchFamily="34" charset="0"/>
                <a:cs typeface="Arial" panose="020B0604020202020204" pitchFamily="34" charset="0"/>
              </a:rPr>
              <a:t>rijduiken doe je nooit alleen </a:t>
            </a:r>
          </a:p>
          <a:p>
            <a:pPr>
              <a:lnSpc>
                <a:spcPct val="90000"/>
              </a:lnSpc>
              <a:buFontTx/>
              <a:buChar char="-"/>
            </a:pPr>
            <a:endParaRPr lang="en-US" altLang="nl-BE">
              <a:latin typeface="Arial" panose="020B0604020202020204" pitchFamily="34" charset="0"/>
              <a:cs typeface="Arial" panose="020B0604020202020204" pitchFamily="34" charset="0"/>
            </a:endParaRPr>
          </a:p>
          <a:p>
            <a:pPr>
              <a:lnSpc>
                <a:spcPct val="90000"/>
              </a:lnSpc>
            </a:pPr>
            <a:r>
              <a:rPr lang="en-GB" altLang="nl-BE" u="sng">
                <a:latin typeface="Arial" panose="020B0604020202020204" pitchFamily="34" charset="0"/>
                <a:cs typeface="Arial" panose="020B0604020202020204" pitchFamily="34" charset="0"/>
              </a:rPr>
              <a:t>Behandeling</a:t>
            </a:r>
          </a:p>
          <a:p>
            <a:pPr>
              <a:lnSpc>
                <a:spcPct val="90000"/>
              </a:lnSpc>
            </a:pPr>
            <a:r>
              <a:rPr lang="nl-BE" altLang="nl-BE" b="1">
                <a:latin typeface="Arial" panose="020B0604020202020204" pitchFamily="34" charset="0"/>
                <a:cs typeface="Arial" panose="020B0604020202020204" pitchFamily="34" charset="0"/>
              </a:rPr>
              <a:t>Een muisklik en het komt automatisch.</a:t>
            </a:r>
            <a:endParaRPr lang="en-GB" altLang="nl-BE" u="sng">
              <a:latin typeface="Arial" panose="020B0604020202020204" pitchFamily="34" charset="0"/>
              <a:cs typeface="Arial" panose="020B0604020202020204" pitchFamily="34" charset="0"/>
            </a:endParaRPr>
          </a:p>
          <a:p>
            <a:pPr>
              <a:lnSpc>
                <a:spcPct val="90000"/>
              </a:lnSpc>
              <a:buFontTx/>
              <a:buChar char="-"/>
            </a:pPr>
            <a:r>
              <a:rPr lang="en-US" altLang="nl-BE">
                <a:latin typeface="Arial" panose="020B0604020202020204" pitchFamily="34" charset="0"/>
                <a:cs typeface="Arial" panose="020B0604020202020204" pitchFamily="34" charset="0"/>
              </a:rPr>
              <a:t>Het slachtoffer zo snel mogelijk uit het water of op zijn minst boven het water brengen voordat er be</a:t>
            </a:r>
            <a:r>
              <a:rPr lang="en-US" altLang="nl-BE">
                <a:latin typeface="Arial" panose="020B0604020202020204" pitchFamily="34" charset="0"/>
                <a:cs typeface="Arial" panose="020B0604020202020204" pitchFamily="34" charset="0"/>
                <a:sym typeface="Wingdings" panose="05000000000000000000" pitchFamily="2" charset="2"/>
              </a:rPr>
              <a:t>ademd kan worden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Indien je te laat bent volg je het CPR-protocol en geef je het slachtoffer zuurstof als het zelfstandig kan ademen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Bij verdrinking eveneens het CPR-protocol volgen, ook hier bij zelfstandig ademen zuurstof geven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Al de </a:t>
            </a:r>
            <a:r>
              <a:rPr lang="en-US" altLang="nl-BE">
                <a:latin typeface="Arial" panose="020B0604020202020204" pitchFamily="34" charset="0"/>
                <a:cs typeface="Arial" panose="020B0604020202020204" pitchFamily="34" charset="0"/>
              </a:rPr>
              <a:t>slachtoffers die mogelijk onder water hebben kunnen ademhalen altijd v</a:t>
            </a:r>
            <a:r>
              <a:rPr lang="en-US" altLang="nl-BE">
                <a:latin typeface="Arial" panose="020B0604020202020204" pitchFamily="34" charset="0"/>
                <a:cs typeface="Arial" panose="020B0604020202020204" pitchFamily="34" charset="0"/>
                <a:sym typeface="Wingdings" panose="05000000000000000000" pitchFamily="2" charset="2"/>
              </a:rPr>
              <a:t>ervoeren naar een reanimatiecentrum ter controle.  Denk aan wat we geleerd hebben bij een uitgestelde verdrinking</a:t>
            </a:r>
            <a:endParaRPr lang="nl-NL" altLang="nl-BE">
              <a:latin typeface="Arial" panose="020B0604020202020204" pitchFamily="34" charset="0"/>
              <a:cs typeface="Arial" panose="020B0604020202020204" pitchFamily="34" charset="0"/>
              <a:sym typeface="Wingdings" panose="05000000000000000000" pitchFamily="2" charset="2"/>
            </a:endParaRPr>
          </a:p>
          <a:p>
            <a:pPr>
              <a:lnSpc>
                <a:spcPct val="90000"/>
              </a:lnSpc>
            </a:pPr>
            <a:endParaRPr lang="nl-NL" altLang="nl-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4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nl-BE" u="sng">
                <a:latin typeface="Arial" panose="020B0604020202020204" pitchFamily="34" charset="0"/>
                <a:cs typeface="Arial" panose="020B0604020202020204" pitchFamily="34" charset="0"/>
              </a:rPr>
              <a:t>Veiligheidsmaatregelen</a:t>
            </a:r>
          </a:p>
          <a:p>
            <a:pPr>
              <a:lnSpc>
                <a:spcPct val="90000"/>
              </a:lnSpc>
            </a:pPr>
            <a:r>
              <a:rPr lang="nl-BE" altLang="nl-BE" b="1">
                <a:latin typeface="Arial" panose="020B0604020202020204" pitchFamily="34" charset="0"/>
                <a:cs typeface="Arial" panose="020B0604020202020204" pitchFamily="34" charset="0"/>
              </a:rPr>
              <a:t>Een muisklik en het komt automatisch. </a:t>
            </a:r>
          </a:p>
          <a:p>
            <a:pPr>
              <a:lnSpc>
                <a:spcPct val="90000"/>
              </a:lnSpc>
              <a:buFontTx/>
              <a:buChar char="•"/>
            </a:pPr>
            <a:r>
              <a:rPr lang="en-US" altLang="nl-BE">
                <a:latin typeface="Arial" panose="020B0604020202020204" pitchFamily="34" charset="0"/>
                <a:cs typeface="Arial" panose="020B0604020202020204" pitchFamily="34" charset="0"/>
              </a:rPr>
              <a:t>Beperk het  hyperventileren tot maximum 1/3 van de tijd die nodig is voordat duizeligheid optreedt, een van de eerste symptomen van te lang hyperventileren.</a:t>
            </a:r>
          </a:p>
          <a:p>
            <a:pPr>
              <a:lnSpc>
                <a:spcPct val="90000"/>
              </a:lnSpc>
              <a:buFontTx/>
              <a:buChar char="-"/>
            </a:pPr>
            <a:r>
              <a:rPr lang="en-US" altLang="nl-BE">
                <a:latin typeface="Arial" panose="020B0604020202020204" pitchFamily="34" charset="0"/>
                <a:cs typeface="Arial" panose="020B0604020202020204" pitchFamily="34" charset="0"/>
              </a:rPr>
              <a:t>Apneu-oefeningen doe je steeds </a:t>
            </a:r>
            <a:r>
              <a:rPr lang="en-US" altLang="nl-BE">
                <a:latin typeface="Arial" panose="020B0604020202020204" pitchFamily="34" charset="0"/>
                <a:cs typeface="Arial" panose="020B0604020202020204" pitchFamily="34" charset="0"/>
                <a:sym typeface="Wingdings" panose="05000000000000000000" pitchFamily="2" charset="2"/>
              </a:rPr>
              <a:t>met een begeleider per kandidaat </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V</a:t>
            </a:r>
            <a:r>
              <a:rPr lang="en-US" altLang="nl-BE">
                <a:latin typeface="Arial" panose="020B0604020202020204" pitchFamily="34" charset="0"/>
                <a:cs typeface="Arial" panose="020B0604020202020204" pitchFamily="34" charset="0"/>
              </a:rPr>
              <a:t>rijduiken doe je nooit alleen </a:t>
            </a:r>
          </a:p>
          <a:p>
            <a:pPr>
              <a:lnSpc>
                <a:spcPct val="90000"/>
              </a:lnSpc>
              <a:buFontTx/>
              <a:buChar char="-"/>
            </a:pPr>
            <a:endParaRPr lang="en-US" altLang="nl-BE">
              <a:latin typeface="Arial" panose="020B0604020202020204" pitchFamily="34" charset="0"/>
              <a:cs typeface="Arial" panose="020B0604020202020204" pitchFamily="34" charset="0"/>
            </a:endParaRPr>
          </a:p>
          <a:p>
            <a:pPr>
              <a:lnSpc>
                <a:spcPct val="90000"/>
              </a:lnSpc>
            </a:pPr>
            <a:r>
              <a:rPr lang="en-GB" altLang="nl-BE" u="sng">
                <a:latin typeface="Arial" panose="020B0604020202020204" pitchFamily="34" charset="0"/>
                <a:cs typeface="Arial" panose="020B0604020202020204" pitchFamily="34" charset="0"/>
              </a:rPr>
              <a:t>Behandeling</a:t>
            </a:r>
          </a:p>
          <a:p>
            <a:pPr>
              <a:lnSpc>
                <a:spcPct val="90000"/>
              </a:lnSpc>
            </a:pPr>
            <a:r>
              <a:rPr lang="nl-BE" altLang="nl-BE" b="1">
                <a:latin typeface="Arial" panose="020B0604020202020204" pitchFamily="34" charset="0"/>
                <a:cs typeface="Arial" panose="020B0604020202020204" pitchFamily="34" charset="0"/>
              </a:rPr>
              <a:t>Een muisklik en het komt automatisch.</a:t>
            </a:r>
            <a:endParaRPr lang="en-GB" altLang="nl-BE" u="sng">
              <a:latin typeface="Arial" panose="020B0604020202020204" pitchFamily="34" charset="0"/>
              <a:cs typeface="Arial" panose="020B0604020202020204" pitchFamily="34" charset="0"/>
            </a:endParaRPr>
          </a:p>
          <a:p>
            <a:pPr>
              <a:lnSpc>
                <a:spcPct val="90000"/>
              </a:lnSpc>
              <a:buFontTx/>
              <a:buChar char="-"/>
            </a:pPr>
            <a:r>
              <a:rPr lang="en-US" altLang="nl-BE">
                <a:latin typeface="Arial" panose="020B0604020202020204" pitchFamily="34" charset="0"/>
                <a:cs typeface="Arial" panose="020B0604020202020204" pitchFamily="34" charset="0"/>
              </a:rPr>
              <a:t>Het slachtoffer zo snel mogelijk uit het water of op zijn minst boven het water brengen voordat er be</a:t>
            </a:r>
            <a:r>
              <a:rPr lang="en-US" altLang="nl-BE">
                <a:latin typeface="Arial" panose="020B0604020202020204" pitchFamily="34" charset="0"/>
                <a:cs typeface="Arial" panose="020B0604020202020204" pitchFamily="34" charset="0"/>
                <a:sym typeface="Wingdings" panose="05000000000000000000" pitchFamily="2" charset="2"/>
              </a:rPr>
              <a:t>ademd kan worden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Indien je te laat bent volg je het CPR-protocol en geef je het slachtoffer zuurstof als het zelfstandig kan ademen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Bij verdrinking eveneens het CPR-protocol volgen, ook hier bij zelfstandig ademen zuurstof geven</a:t>
            </a:r>
          </a:p>
          <a:p>
            <a:pPr>
              <a:lnSpc>
                <a:spcPct val="90000"/>
              </a:lnSpc>
              <a:buFontTx/>
              <a:buChar char="-"/>
            </a:pPr>
            <a:r>
              <a:rPr lang="en-US" altLang="nl-BE">
                <a:latin typeface="Arial" panose="020B0604020202020204" pitchFamily="34" charset="0"/>
                <a:cs typeface="Arial" panose="020B0604020202020204" pitchFamily="34" charset="0"/>
                <a:sym typeface="Wingdings" panose="05000000000000000000" pitchFamily="2" charset="2"/>
              </a:rPr>
              <a:t>Al de </a:t>
            </a:r>
            <a:r>
              <a:rPr lang="en-US" altLang="nl-BE">
                <a:latin typeface="Arial" panose="020B0604020202020204" pitchFamily="34" charset="0"/>
                <a:cs typeface="Arial" panose="020B0604020202020204" pitchFamily="34" charset="0"/>
              </a:rPr>
              <a:t>slachtoffers die mogelijk onder water hebben kunnen ademhalen altijd v</a:t>
            </a:r>
            <a:r>
              <a:rPr lang="en-US" altLang="nl-BE">
                <a:latin typeface="Arial" panose="020B0604020202020204" pitchFamily="34" charset="0"/>
                <a:cs typeface="Arial" panose="020B0604020202020204" pitchFamily="34" charset="0"/>
                <a:sym typeface="Wingdings" panose="05000000000000000000" pitchFamily="2" charset="2"/>
              </a:rPr>
              <a:t>ervoeren naar een reanimatiecentrum ter controle.  Denk aan wat we geleerd hebben bij een uitgestelde verdrinking</a:t>
            </a:r>
            <a:endParaRPr lang="nl-NL" altLang="nl-BE">
              <a:latin typeface="Arial" panose="020B0604020202020204" pitchFamily="34" charset="0"/>
              <a:cs typeface="Arial" panose="020B0604020202020204" pitchFamily="34" charset="0"/>
              <a:sym typeface="Wingdings" panose="05000000000000000000" pitchFamily="2" charset="2"/>
            </a:endParaRPr>
          </a:p>
          <a:p>
            <a:pPr>
              <a:lnSpc>
                <a:spcPct val="90000"/>
              </a:lnSpc>
            </a:pPr>
            <a:endParaRPr lang="nl-NL" altLang="nl-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89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32827501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1725306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5653" y="242270"/>
            <a:ext cx="2209515" cy="547718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17113" y="242270"/>
            <a:ext cx="6467727" cy="547718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1920278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220272121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3403944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18285408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7268771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2443" y="273939"/>
            <a:ext cx="8683942" cy="114009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690413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113500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54290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0668671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4205291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79775895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0179357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5653" y="242270"/>
            <a:ext cx="2209515" cy="547718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17113" y="242270"/>
            <a:ext cx="6467727" cy="547718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5757102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17767632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3955129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168606355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31704960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2443" y="273939"/>
            <a:ext cx="8683942" cy="114009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5567915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71748988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83710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65492866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4648714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02287183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986957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5653" y="242270"/>
            <a:ext cx="2209515" cy="547718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17113" y="242270"/>
            <a:ext cx="6467727" cy="547718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7842971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53181868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3469853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50597826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025829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2443" y="273939"/>
            <a:ext cx="8683942" cy="114009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384346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408831035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3536982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68119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15242917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11366081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9592542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5653" y="242270"/>
            <a:ext cx="2209515" cy="547718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17113" y="242270"/>
            <a:ext cx="6467727" cy="547718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8686574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95006355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6496917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181645426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6162171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2443" y="273939"/>
            <a:ext cx="8683942" cy="114009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6415174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2443" y="273939"/>
            <a:ext cx="8683942" cy="114009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88714392"/>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81676461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931725"/>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4005489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93997993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950425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5653" y="242270"/>
            <a:ext cx="2209515" cy="547718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17113" y="242270"/>
            <a:ext cx="6467727" cy="547718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9456246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2124744208"/>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01856643"/>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774505137"/>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6"/>
            <a:ext cx="4261564" cy="4123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0587339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826971660"/>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2443" y="273939"/>
            <a:ext cx="8683942" cy="114009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77816157"/>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06419430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587609"/>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07581096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106572071"/>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94584665"/>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5653" y="242270"/>
            <a:ext cx="2209515" cy="547718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17113" y="242270"/>
            <a:ext cx="6467727" cy="547718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86779972"/>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242888"/>
            <a:ext cx="8837612" cy="428625"/>
          </a:xfrm>
        </p:spPr>
        <p:txBody>
          <a:bodyPr/>
          <a:lstStyle/>
          <a:p>
            <a:r>
              <a:rPr lang="en-US"/>
              <a:t>Click to edit Master title style</a:t>
            </a:r>
          </a:p>
        </p:txBody>
      </p:sp>
      <p:sp>
        <p:nvSpPr>
          <p:cNvPr id="3" name="Text Placeholder 2"/>
          <p:cNvSpPr>
            <a:spLocks noGrp="1"/>
          </p:cNvSpPr>
          <p:nvPr>
            <p:ph type="body" sz="half" idx="1"/>
          </p:nvPr>
        </p:nvSpPr>
        <p:spPr>
          <a:xfrm>
            <a:off x="482600" y="1595438"/>
            <a:ext cx="4265613" cy="412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0613" y="1595438"/>
            <a:ext cx="4265612" cy="412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19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3663" y="2125001"/>
            <a:ext cx="8201501" cy="1466282"/>
          </a:xfrm>
        </p:spPr>
        <p:txBody>
          <a:bodyPr/>
          <a:lstStyle/>
          <a:p>
            <a:r>
              <a:rPr lang="nl-NL"/>
              <a:t>Klik om de stijl te bewerken</a:t>
            </a:r>
            <a:endParaRPr lang="nl-BE"/>
          </a:p>
        </p:txBody>
      </p:sp>
      <p:sp>
        <p:nvSpPr>
          <p:cNvPr id="3" name="Ondertitel 2"/>
          <p:cNvSpPr>
            <a:spLocks noGrp="1"/>
          </p:cNvSpPr>
          <p:nvPr>
            <p:ph type="subTitle" idx="1"/>
          </p:nvPr>
        </p:nvSpPr>
        <p:spPr>
          <a:xfrm>
            <a:off x="1447325" y="3876307"/>
            <a:ext cx="6754178" cy="17481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5CC993-23A9-4EB8-8076-7E011C70ADD5}" type="slidenum">
              <a:rPr lang="en-GB" altLang="nl-BE"/>
              <a:pPr>
                <a:defRPr/>
              </a:pPr>
              <a:t>‹nr.›</a:t>
            </a:fld>
            <a:endParaRPr lang="en-GB" altLang="nl-BE"/>
          </a:p>
        </p:txBody>
      </p:sp>
    </p:spTree>
    <p:extLst>
      <p:ext uri="{BB962C8B-B14F-4D97-AF65-F5344CB8AC3E}">
        <p14:creationId xmlns:p14="http://schemas.microsoft.com/office/powerpoint/2010/main" val="38310684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1E4A1A-C6B3-453B-BB33-4A7723EEDE8E}" type="slidenum">
              <a:rPr lang="en-GB" altLang="nl-BE"/>
              <a:pPr>
                <a:defRPr/>
              </a:pPr>
              <a:t>‹nr.›</a:t>
            </a:fld>
            <a:endParaRPr lang="en-GB" altLang="nl-BE"/>
          </a:p>
        </p:txBody>
      </p:sp>
    </p:spTree>
    <p:extLst>
      <p:ext uri="{BB962C8B-B14F-4D97-AF65-F5344CB8AC3E}">
        <p14:creationId xmlns:p14="http://schemas.microsoft.com/office/powerpoint/2010/main" val="4254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886965"/>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62191" y="4395681"/>
            <a:ext cx="8201501" cy="1358607"/>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62191" y="2899314"/>
            <a:ext cx="8201501" cy="149636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02892C-1DB6-4D99-8729-D9C2B656D9DC}" type="slidenum">
              <a:rPr lang="en-GB" altLang="nl-BE"/>
              <a:pPr>
                <a:defRPr/>
              </a:pPr>
              <a:t>‹nr.›</a:t>
            </a:fld>
            <a:endParaRPr lang="en-GB" altLang="nl-BE"/>
          </a:p>
        </p:txBody>
      </p:sp>
    </p:spTree>
    <p:extLst>
      <p:ext uri="{BB962C8B-B14F-4D97-AF65-F5344CB8AC3E}">
        <p14:creationId xmlns:p14="http://schemas.microsoft.com/office/powerpoint/2010/main" val="5810845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82443" y="1596127"/>
            <a:ext cx="4261564"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04820" y="1596127"/>
            <a:ext cx="4261564"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2495B0F-1007-4C96-BF75-5CC790884587}" type="slidenum">
              <a:rPr lang="en-GB" altLang="nl-BE"/>
              <a:pPr>
                <a:defRPr/>
              </a:pPr>
              <a:t>‹nr.›</a:t>
            </a:fld>
            <a:endParaRPr lang="en-GB" altLang="nl-BE"/>
          </a:p>
        </p:txBody>
      </p:sp>
    </p:spTree>
    <p:extLst>
      <p:ext uri="{BB962C8B-B14F-4D97-AF65-F5344CB8AC3E}">
        <p14:creationId xmlns:p14="http://schemas.microsoft.com/office/powerpoint/2010/main" val="2746931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82442" y="1531206"/>
            <a:ext cx="426324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82442" y="2169338"/>
            <a:ext cx="426324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901471" y="1531206"/>
            <a:ext cx="426491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901471" y="2169338"/>
            <a:ext cx="426491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BB6C6EA-93AC-442C-983C-1840B0E65FCE}" type="slidenum">
              <a:rPr lang="en-GB" altLang="nl-BE"/>
              <a:pPr>
                <a:defRPr/>
              </a:pPr>
              <a:t>‹nr.›</a:t>
            </a:fld>
            <a:endParaRPr lang="en-GB" altLang="nl-BE"/>
          </a:p>
        </p:txBody>
      </p:sp>
    </p:spTree>
    <p:extLst>
      <p:ext uri="{BB962C8B-B14F-4D97-AF65-F5344CB8AC3E}">
        <p14:creationId xmlns:p14="http://schemas.microsoft.com/office/powerpoint/2010/main" val="15089069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61049EF-AD42-4A58-88B1-35AC6D66385F}" type="slidenum">
              <a:rPr lang="en-GB" altLang="nl-BE"/>
              <a:pPr>
                <a:defRPr/>
              </a:pPr>
              <a:t>‹nr.›</a:t>
            </a:fld>
            <a:endParaRPr lang="en-GB" altLang="nl-BE"/>
          </a:p>
        </p:txBody>
      </p:sp>
    </p:spTree>
    <p:extLst>
      <p:ext uri="{BB962C8B-B14F-4D97-AF65-F5344CB8AC3E}">
        <p14:creationId xmlns:p14="http://schemas.microsoft.com/office/powerpoint/2010/main" val="815109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B061827-346B-4425-92FF-617C80B96622}" type="slidenum">
              <a:rPr lang="en-GB" altLang="nl-BE"/>
              <a:pPr>
                <a:defRPr/>
              </a:pPr>
              <a:t>‹nr.›</a:t>
            </a:fld>
            <a:endParaRPr lang="en-GB" altLang="nl-BE"/>
          </a:p>
        </p:txBody>
      </p:sp>
    </p:spTree>
    <p:extLst>
      <p:ext uri="{BB962C8B-B14F-4D97-AF65-F5344CB8AC3E}">
        <p14:creationId xmlns:p14="http://schemas.microsoft.com/office/powerpoint/2010/main" val="1098128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A7A67D-A27B-4F5F-967C-A82466E997CA}" type="slidenum">
              <a:rPr lang="en-GB" altLang="nl-BE"/>
              <a:pPr>
                <a:defRPr/>
              </a:pPr>
              <a:t>‹nr.›</a:t>
            </a:fld>
            <a:endParaRPr lang="en-GB" altLang="nl-BE"/>
          </a:p>
        </p:txBody>
      </p:sp>
    </p:spTree>
    <p:extLst>
      <p:ext uri="{BB962C8B-B14F-4D97-AF65-F5344CB8AC3E}">
        <p14:creationId xmlns:p14="http://schemas.microsoft.com/office/powerpoint/2010/main" val="4323658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39787F-56B4-4C09-AD94-5C654C8409F5}" type="slidenum">
              <a:rPr lang="en-GB" altLang="nl-BE"/>
              <a:pPr>
                <a:defRPr/>
              </a:pPr>
              <a:t>‹nr.›</a:t>
            </a:fld>
            <a:endParaRPr lang="en-GB" altLang="nl-BE"/>
          </a:p>
        </p:txBody>
      </p:sp>
    </p:spTree>
    <p:extLst>
      <p:ext uri="{BB962C8B-B14F-4D97-AF65-F5344CB8AC3E}">
        <p14:creationId xmlns:p14="http://schemas.microsoft.com/office/powerpoint/2010/main" val="2746927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5244D4-532C-43EF-A615-4279604CDE4B}" type="slidenum">
              <a:rPr lang="en-GB" altLang="nl-BE"/>
              <a:pPr>
                <a:defRPr/>
              </a:pPr>
              <a:t>‹nr.›</a:t>
            </a:fld>
            <a:endParaRPr lang="en-GB" altLang="nl-BE"/>
          </a:p>
        </p:txBody>
      </p:sp>
    </p:spTree>
    <p:extLst>
      <p:ext uri="{BB962C8B-B14F-4D97-AF65-F5344CB8AC3E}">
        <p14:creationId xmlns:p14="http://schemas.microsoft.com/office/powerpoint/2010/main" val="3995923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95398" y="273939"/>
            <a:ext cx="2170985" cy="5836626"/>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82441" y="273939"/>
            <a:ext cx="6352143" cy="583662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5F8AA9-372A-411E-8C24-0D56E6E7C63C}" type="slidenum">
              <a:rPr lang="en-GB" altLang="nl-BE"/>
              <a:pPr>
                <a:defRPr/>
              </a:pPr>
              <a:t>‹nr.›</a:t>
            </a:fld>
            <a:endParaRPr lang="en-GB" altLang="nl-BE"/>
          </a:p>
        </p:txBody>
      </p:sp>
    </p:spTree>
    <p:extLst>
      <p:ext uri="{BB962C8B-B14F-4D97-AF65-F5344CB8AC3E}">
        <p14:creationId xmlns:p14="http://schemas.microsoft.com/office/powerpoint/2010/main" val="331658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2442" y="272357"/>
            <a:ext cx="3174397" cy="1159091"/>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772422" y="272355"/>
            <a:ext cx="5393961"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82442" y="1431447"/>
            <a:ext cx="317439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58004784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91238" y="4788379"/>
            <a:ext cx="5789295" cy="565295"/>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891238" y="611217"/>
            <a:ext cx="578929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891238" y="5353673"/>
            <a:ext cx="578929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14784981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3.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513" y="0"/>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3"/>
          <p:cNvSpPr>
            <a:spLocks noGrp="1" noChangeArrowheads="1"/>
          </p:cNvSpPr>
          <p:nvPr>
            <p:ph type="title"/>
          </p:nvPr>
        </p:nvSpPr>
        <p:spPr bwMode="auto">
          <a:xfrm>
            <a:off x="417513" y="242888"/>
            <a:ext cx="8837612" cy="428625"/>
          </a:xfrm>
          <a:prstGeom prst="roundRect">
            <a:avLst>
              <a:gd name="adj" fmla="val 50000"/>
            </a:avLst>
          </a:prstGeom>
          <a:gradFill rotWithShape="1">
            <a:gsLst>
              <a:gs pos="0">
                <a:srgbClr val="3B80AF"/>
              </a:gs>
              <a:gs pos="100000">
                <a:srgbClr val="5296C5"/>
              </a:gs>
            </a:gsLst>
            <a:lin ang="27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pic>
        <p:nvPicPr>
          <p:cNvPr id="1028" name="Picture 4" descr="gradi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13" y="5602288"/>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a:off x="417513" y="6294438"/>
            <a:ext cx="8586787"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nl-BE"/>
          </a:p>
        </p:txBody>
      </p:sp>
      <p:sp>
        <p:nvSpPr>
          <p:cNvPr id="1030" name="AutoShape 7"/>
          <p:cNvSpPr>
            <a:spLocks noChangeArrowheads="1"/>
          </p:cNvSpPr>
          <p:nvPr/>
        </p:nvSpPr>
        <p:spPr bwMode="auto">
          <a:xfrm>
            <a:off x="7256463" y="5862638"/>
            <a:ext cx="1519237" cy="827087"/>
          </a:xfrm>
          <a:prstGeom prst="roundRect">
            <a:avLst>
              <a:gd name="adj" fmla="val 8653"/>
            </a:avLst>
          </a:prstGeom>
          <a:solidFill>
            <a:schemeClr val="bg1"/>
          </a:solidFill>
          <a:ln w="9525">
            <a:solidFill>
              <a:schemeClr val="bg2"/>
            </a:solidFill>
            <a:round/>
            <a:headEnd/>
            <a:tailEnd/>
          </a:ln>
          <a:effectLst>
            <a:outerShdw dist="71842" dir="2700000" algn="ctr" rotWithShape="0">
              <a:schemeClr val="bg2">
                <a:alpha val="50000"/>
              </a:schemeClr>
            </a:outerShdw>
          </a:effec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
        <p:nvSpPr>
          <p:cNvPr id="1031" name="AutoShape 9"/>
          <p:cNvSpPr>
            <a:spLocks noChangeArrowheads="1"/>
          </p:cNvSpPr>
          <p:nvPr/>
        </p:nvSpPr>
        <p:spPr bwMode="auto">
          <a:xfrm>
            <a:off x="417513" y="6113463"/>
            <a:ext cx="6572250" cy="358775"/>
          </a:xfrm>
          <a:prstGeom prst="roundRect">
            <a:avLst>
              <a:gd name="adj" fmla="val 50000"/>
            </a:avLst>
          </a:prstGeom>
          <a:gradFill rotWithShape="1">
            <a:gsLst>
              <a:gs pos="0">
                <a:srgbClr val="5296C5"/>
              </a:gs>
              <a:gs pos="100000">
                <a:srgbClr val="3B80AF"/>
              </a:gs>
            </a:gsLst>
            <a:lin ang="189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54000" tIns="0" rIns="54000" bIns="0"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eaLnBrk="1" hangingPunct="1">
              <a:spcBef>
                <a:spcPct val="50000"/>
              </a:spcBef>
              <a:defRPr/>
            </a:pPr>
            <a:r>
              <a:rPr lang="en-GB" altLang="nl-BE" sz="1600">
                <a:solidFill>
                  <a:schemeClr val="bg1"/>
                </a:solidFill>
                <a:latin typeface="Arial" panose="020B0604020202020204" pitchFamily="34" charset="0"/>
              </a:rPr>
              <a:t>Sportduiken onze passie</a:t>
            </a:r>
          </a:p>
        </p:txBody>
      </p:sp>
      <p:sp>
        <p:nvSpPr>
          <p:cNvPr id="1032" name="Rectangle 11"/>
          <p:cNvSpPr>
            <a:spLocks noGrp="1" noChangeArrowheads="1"/>
          </p:cNvSpPr>
          <p:nvPr>
            <p:ph type="body" idx="1"/>
          </p:nvPr>
        </p:nvSpPr>
        <p:spPr bwMode="auto">
          <a:xfrm>
            <a:off x="482600" y="1595438"/>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pic>
        <p:nvPicPr>
          <p:cNvPr id="1033" name="Afbeelding 9" descr="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638" y="5932488"/>
            <a:ext cx="15097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AutoShape 7"/>
          <p:cNvSpPr>
            <a:spLocks noChangeArrowheads="1"/>
          </p:cNvSpPr>
          <p:nvPr userDrawn="1"/>
        </p:nvSpPr>
        <p:spPr bwMode="auto">
          <a:xfrm>
            <a:off x="7254875" y="5859463"/>
            <a:ext cx="1519238" cy="828675"/>
          </a:xfrm>
          <a:prstGeom prst="roundRect">
            <a:avLst>
              <a:gd name="adj" fmla="val 8653"/>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slow">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cs typeface="Arial" charset="0"/>
        </a:defRPr>
      </a:lvl2pPr>
      <a:lvl3pPr algn="l" rtl="0" eaLnBrk="0" fontAlgn="base" hangingPunct="0">
        <a:spcBef>
          <a:spcPct val="0"/>
        </a:spcBef>
        <a:spcAft>
          <a:spcPct val="0"/>
        </a:spcAft>
        <a:defRPr sz="2400">
          <a:solidFill>
            <a:schemeClr val="bg1"/>
          </a:solidFill>
          <a:latin typeface="Arial Black" pitchFamily="34" charset="0"/>
          <a:cs typeface="Arial" charset="0"/>
        </a:defRPr>
      </a:lvl3pPr>
      <a:lvl4pPr algn="l" rtl="0" eaLnBrk="0" fontAlgn="base" hangingPunct="0">
        <a:spcBef>
          <a:spcPct val="0"/>
        </a:spcBef>
        <a:spcAft>
          <a:spcPct val="0"/>
        </a:spcAft>
        <a:defRPr sz="2400">
          <a:solidFill>
            <a:schemeClr val="bg1"/>
          </a:solidFill>
          <a:latin typeface="Arial Black" pitchFamily="34" charset="0"/>
          <a:cs typeface="Arial" charset="0"/>
        </a:defRPr>
      </a:lvl4pPr>
      <a:lvl5pPr algn="l" rtl="0" eaLnBrk="0" fontAlgn="base" hangingPunct="0">
        <a:spcBef>
          <a:spcPct val="0"/>
        </a:spcBef>
        <a:spcAft>
          <a:spcPct val="0"/>
        </a:spcAft>
        <a:defRPr sz="2400">
          <a:solidFill>
            <a:schemeClr val="bg1"/>
          </a:solidFill>
          <a:latin typeface="Arial Black" pitchFamily="34" charset="0"/>
          <a:cs typeface="Arial" charset="0"/>
        </a:defRPr>
      </a:lvl5pPr>
      <a:lvl6pPr marL="457200" algn="l" rtl="0" fontAlgn="base">
        <a:spcBef>
          <a:spcPct val="0"/>
        </a:spcBef>
        <a:spcAft>
          <a:spcPct val="0"/>
        </a:spcAft>
        <a:defRPr sz="2400">
          <a:solidFill>
            <a:schemeClr val="bg1"/>
          </a:solidFill>
          <a:latin typeface="Arial Black" pitchFamily="34" charset="0"/>
          <a:cs typeface="Arial" charset="0"/>
        </a:defRPr>
      </a:lvl6pPr>
      <a:lvl7pPr marL="914400" algn="l" rtl="0" fontAlgn="base">
        <a:spcBef>
          <a:spcPct val="0"/>
        </a:spcBef>
        <a:spcAft>
          <a:spcPct val="0"/>
        </a:spcAft>
        <a:defRPr sz="2400">
          <a:solidFill>
            <a:schemeClr val="bg1"/>
          </a:solidFill>
          <a:latin typeface="Arial Black" pitchFamily="34" charset="0"/>
          <a:cs typeface="Arial" charset="0"/>
        </a:defRPr>
      </a:lvl7pPr>
      <a:lvl8pPr marL="1371600" algn="l" rtl="0" fontAlgn="base">
        <a:spcBef>
          <a:spcPct val="0"/>
        </a:spcBef>
        <a:spcAft>
          <a:spcPct val="0"/>
        </a:spcAft>
        <a:defRPr sz="2400">
          <a:solidFill>
            <a:schemeClr val="bg1"/>
          </a:solidFill>
          <a:latin typeface="Arial Black" pitchFamily="34" charset="0"/>
          <a:cs typeface="Arial" charset="0"/>
        </a:defRPr>
      </a:lvl8pPr>
      <a:lvl9pPr marL="1828800" algn="l" rtl="0" fontAlgn="base">
        <a:spcBef>
          <a:spcPct val="0"/>
        </a:spcBef>
        <a:spcAft>
          <a:spcPct val="0"/>
        </a:spcAft>
        <a:defRPr sz="24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gradi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513" y="0"/>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
          <p:cNvSpPr>
            <a:spLocks noGrp="1" noChangeArrowheads="1"/>
          </p:cNvSpPr>
          <p:nvPr>
            <p:ph type="title"/>
          </p:nvPr>
        </p:nvSpPr>
        <p:spPr bwMode="auto">
          <a:xfrm>
            <a:off x="417513" y="242888"/>
            <a:ext cx="8837612" cy="428625"/>
          </a:xfrm>
          <a:prstGeom prst="roundRect">
            <a:avLst>
              <a:gd name="adj" fmla="val 50000"/>
            </a:avLst>
          </a:prstGeom>
          <a:gradFill rotWithShape="1">
            <a:gsLst>
              <a:gs pos="0">
                <a:srgbClr val="D6D100"/>
              </a:gs>
              <a:gs pos="100000">
                <a:srgbClr val="FFFF00"/>
              </a:gs>
            </a:gsLst>
            <a:lin ang="27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pic>
        <p:nvPicPr>
          <p:cNvPr id="2052" name="Picture 4" descr="gradi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13" y="5602288"/>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5"/>
          <p:cNvSpPr>
            <a:spLocks noChangeShapeType="1"/>
          </p:cNvSpPr>
          <p:nvPr/>
        </p:nvSpPr>
        <p:spPr bwMode="auto">
          <a:xfrm>
            <a:off x="417513" y="6294438"/>
            <a:ext cx="8586787"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nl-BE"/>
          </a:p>
        </p:txBody>
      </p:sp>
      <p:sp>
        <p:nvSpPr>
          <p:cNvPr id="2054" name="AutoShape 7"/>
          <p:cNvSpPr>
            <a:spLocks noChangeArrowheads="1"/>
          </p:cNvSpPr>
          <p:nvPr/>
        </p:nvSpPr>
        <p:spPr bwMode="auto">
          <a:xfrm>
            <a:off x="7256463" y="5862638"/>
            <a:ext cx="1519237" cy="827087"/>
          </a:xfrm>
          <a:prstGeom prst="roundRect">
            <a:avLst>
              <a:gd name="adj" fmla="val 8653"/>
            </a:avLst>
          </a:prstGeom>
          <a:solidFill>
            <a:schemeClr val="bg1"/>
          </a:solidFill>
          <a:ln w="9525">
            <a:solidFill>
              <a:schemeClr val="bg2"/>
            </a:solidFill>
            <a:round/>
            <a:headEnd/>
            <a:tailEnd/>
          </a:ln>
          <a:effectLst>
            <a:outerShdw dist="71842" dir="2700000" algn="ctr" rotWithShape="0">
              <a:schemeClr val="bg2">
                <a:alpha val="50000"/>
              </a:schemeClr>
            </a:outerShdw>
          </a:effec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
        <p:nvSpPr>
          <p:cNvPr id="2055" name="AutoShape 9"/>
          <p:cNvSpPr>
            <a:spLocks noChangeArrowheads="1"/>
          </p:cNvSpPr>
          <p:nvPr/>
        </p:nvSpPr>
        <p:spPr bwMode="auto">
          <a:xfrm>
            <a:off x="417513" y="6113463"/>
            <a:ext cx="6572250" cy="358775"/>
          </a:xfrm>
          <a:prstGeom prst="roundRect">
            <a:avLst>
              <a:gd name="adj" fmla="val 50000"/>
            </a:avLst>
          </a:prstGeom>
          <a:gradFill rotWithShape="1">
            <a:gsLst>
              <a:gs pos="0">
                <a:srgbClr val="C4BF00"/>
              </a:gs>
              <a:gs pos="100000">
                <a:srgbClr val="FFFF00"/>
              </a:gs>
            </a:gsLst>
            <a:lin ang="189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54000" tIns="0" rIns="54000" bIns="0"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eaLnBrk="1" hangingPunct="1">
              <a:spcBef>
                <a:spcPct val="50000"/>
              </a:spcBef>
              <a:defRPr/>
            </a:pPr>
            <a:r>
              <a:rPr lang="en-GB" altLang="nl-BE" sz="1600">
                <a:solidFill>
                  <a:schemeClr val="bg1"/>
                </a:solidFill>
                <a:latin typeface="Arial" panose="020B0604020202020204" pitchFamily="34" charset="0"/>
              </a:rPr>
              <a:t>Sportduiken onze passie</a:t>
            </a:r>
          </a:p>
        </p:txBody>
      </p:sp>
      <p:sp>
        <p:nvSpPr>
          <p:cNvPr id="2056" name="Rectangle 11"/>
          <p:cNvSpPr>
            <a:spLocks noGrp="1" noChangeArrowheads="1"/>
          </p:cNvSpPr>
          <p:nvPr>
            <p:ph type="body" idx="1"/>
          </p:nvPr>
        </p:nvSpPr>
        <p:spPr bwMode="auto">
          <a:xfrm>
            <a:off x="482600" y="1595438"/>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pic>
        <p:nvPicPr>
          <p:cNvPr id="2057" name="Afbeelding 9" descr="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638" y="5932488"/>
            <a:ext cx="15097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7"/>
          <p:cNvSpPr>
            <a:spLocks noChangeArrowheads="1"/>
          </p:cNvSpPr>
          <p:nvPr userDrawn="1"/>
        </p:nvSpPr>
        <p:spPr bwMode="auto">
          <a:xfrm>
            <a:off x="7254875" y="5859463"/>
            <a:ext cx="1519238" cy="828675"/>
          </a:xfrm>
          <a:prstGeom prst="roundRect">
            <a:avLst>
              <a:gd name="adj" fmla="val 8653"/>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cs typeface="Arial" charset="0"/>
        </a:defRPr>
      </a:lvl2pPr>
      <a:lvl3pPr algn="l" rtl="0" eaLnBrk="0" fontAlgn="base" hangingPunct="0">
        <a:spcBef>
          <a:spcPct val="0"/>
        </a:spcBef>
        <a:spcAft>
          <a:spcPct val="0"/>
        </a:spcAft>
        <a:defRPr sz="2400">
          <a:solidFill>
            <a:schemeClr val="bg1"/>
          </a:solidFill>
          <a:latin typeface="Arial Black" pitchFamily="34" charset="0"/>
          <a:cs typeface="Arial" charset="0"/>
        </a:defRPr>
      </a:lvl3pPr>
      <a:lvl4pPr algn="l" rtl="0" eaLnBrk="0" fontAlgn="base" hangingPunct="0">
        <a:spcBef>
          <a:spcPct val="0"/>
        </a:spcBef>
        <a:spcAft>
          <a:spcPct val="0"/>
        </a:spcAft>
        <a:defRPr sz="2400">
          <a:solidFill>
            <a:schemeClr val="bg1"/>
          </a:solidFill>
          <a:latin typeface="Arial Black" pitchFamily="34" charset="0"/>
          <a:cs typeface="Arial" charset="0"/>
        </a:defRPr>
      </a:lvl4pPr>
      <a:lvl5pPr algn="l" rtl="0" eaLnBrk="0" fontAlgn="base" hangingPunct="0">
        <a:spcBef>
          <a:spcPct val="0"/>
        </a:spcBef>
        <a:spcAft>
          <a:spcPct val="0"/>
        </a:spcAft>
        <a:defRPr sz="2400">
          <a:solidFill>
            <a:schemeClr val="bg1"/>
          </a:solidFill>
          <a:latin typeface="Arial Black" pitchFamily="34" charset="0"/>
          <a:cs typeface="Arial" charset="0"/>
        </a:defRPr>
      </a:lvl5pPr>
      <a:lvl6pPr marL="457200" algn="l" rtl="0" fontAlgn="base">
        <a:spcBef>
          <a:spcPct val="0"/>
        </a:spcBef>
        <a:spcAft>
          <a:spcPct val="0"/>
        </a:spcAft>
        <a:defRPr sz="2400">
          <a:solidFill>
            <a:schemeClr val="bg1"/>
          </a:solidFill>
          <a:latin typeface="Arial Black" pitchFamily="34" charset="0"/>
          <a:cs typeface="Arial" charset="0"/>
        </a:defRPr>
      </a:lvl6pPr>
      <a:lvl7pPr marL="914400" algn="l" rtl="0" fontAlgn="base">
        <a:spcBef>
          <a:spcPct val="0"/>
        </a:spcBef>
        <a:spcAft>
          <a:spcPct val="0"/>
        </a:spcAft>
        <a:defRPr sz="2400">
          <a:solidFill>
            <a:schemeClr val="bg1"/>
          </a:solidFill>
          <a:latin typeface="Arial Black" pitchFamily="34" charset="0"/>
          <a:cs typeface="Arial" charset="0"/>
        </a:defRPr>
      </a:lvl7pPr>
      <a:lvl8pPr marL="1371600" algn="l" rtl="0" fontAlgn="base">
        <a:spcBef>
          <a:spcPct val="0"/>
        </a:spcBef>
        <a:spcAft>
          <a:spcPct val="0"/>
        </a:spcAft>
        <a:defRPr sz="2400">
          <a:solidFill>
            <a:schemeClr val="bg1"/>
          </a:solidFill>
          <a:latin typeface="Arial Black" pitchFamily="34" charset="0"/>
          <a:cs typeface="Arial" charset="0"/>
        </a:defRPr>
      </a:lvl8pPr>
      <a:lvl9pPr marL="1828800" algn="l" rtl="0" fontAlgn="base">
        <a:spcBef>
          <a:spcPct val="0"/>
        </a:spcBef>
        <a:spcAft>
          <a:spcPct val="0"/>
        </a:spcAft>
        <a:defRPr sz="24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gradi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513" y="0"/>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Grp="1" noChangeArrowheads="1"/>
          </p:cNvSpPr>
          <p:nvPr>
            <p:ph type="title"/>
          </p:nvPr>
        </p:nvSpPr>
        <p:spPr bwMode="auto">
          <a:xfrm>
            <a:off x="417513" y="242888"/>
            <a:ext cx="8837612" cy="428625"/>
          </a:xfrm>
          <a:prstGeom prst="roundRect">
            <a:avLst>
              <a:gd name="adj" fmla="val 50000"/>
            </a:avLst>
          </a:prstGeom>
          <a:gradFill rotWithShape="1">
            <a:gsLst>
              <a:gs pos="0">
                <a:srgbClr val="F6A0C7"/>
              </a:gs>
              <a:gs pos="100000">
                <a:srgbClr val="F173AC"/>
              </a:gs>
            </a:gsLst>
            <a:lin ang="27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pic>
        <p:nvPicPr>
          <p:cNvPr id="3076" name="Picture 4" descr="gradi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13" y="5602288"/>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5"/>
          <p:cNvSpPr>
            <a:spLocks noChangeShapeType="1"/>
          </p:cNvSpPr>
          <p:nvPr/>
        </p:nvSpPr>
        <p:spPr bwMode="auto">
          <a:xfrm>
            <a:off x="417513" y="6294438"/>
            <a:ext cx="8586787"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nl-BE"/>
          </a:p>
        </p:txBody>
      </p:sp>
      <p:sp>
        <p:nvSpPr>
          <p:cNvPr id="3078" name="AutoShape 7"/>
          <p:cNvSpPr>
            <a:spLocks noChangeArrowheads="1"/>
          </p:cNvSpPr>
          <p:nvPr/>
        </p:nvSpPr>
        <p:spPr bwMode="auto">
          <a:xfrm>
            <a:off x="7256463" y="5862638"/>
            <a:ext cx="1519237" cy="827087"/>
          </a:xfrm>
          <a:prstGeom prst="roundRect">
            <a:avLst>
              <a:gd name="adj" fmla="val 8653"/>
            </a:avLst>
          </a:prstGeom>
          <a:solidFill>
            <a:schemeClr val="bg1"/>
          </a:solidFill>
          <a:ln w="9525">
            <a:solidFill>
              <a:schemeClr val="bg2"/>
            </a:solidFill>
            <a:round/>
            <a:headEnd/>
            <a:tailEnd/>
          </a:ln>
          <a:effectLst>
            <a:outerShdw dist="71842" dir="2700000" algn="ctr" rotWithShape="0">
              <a:schemeClr val="bg2">
                <a:alpha val="50000"/>
              </a:schemeClr>
            </a:outerShdw>
          </a:effec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
        <p:nvSpPr>
          <p:cNvPr id="3079" name="Rectangle 11"/>
          <p:cNvSpPr>
            <a:spLocks noGrp="1" noChangeArrowheads="1"/>
          </p:cNvSpPr>
          <p:nvPr>
            <p:ph type="body" idx="1"/>
          </p:nvPr>
        </p:nvSpPr>
        <p:spPr bwMode="auto">
          <a:xfrm>
            <a:off x="482600" y="1595438"/>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pic>
        <p:nvPicPr>
          <p:cNvPr id="3080" name="Afbeelding 9" descr="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638" y="5932488"/>
            <a:ext cx="15097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AutoShape 7"/>
          <p:cNvSpPr>
            <a:spLocks noChangeArrowheads="1"/>
          </p:cNvSpPr>
          <p:nvPr userDrawn="1"/>
        </p:nvSpPr>
        <p:spPr bwMode="auto">
          <a:xfrm>
            <a:off x="7254875" y="5859463"/>
            <a:ext cx="1519238" cy="828675"/>
          </a:xfrm>
          <a:prstGeom prst="roundRect">
            <a:avLst>
              <a:gd name="adj" fmla="val 8653"/>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slow">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cs typeface="Arial" charset="0"/>
        </a:defRPr>
      </a:lvl2pPr>
      <a:lvl3pPr algn="l" rtl="0" eaLnBrk="0" fontAlgn="base" hangingPunct="0">
        <a:spcBef>
          <a:spcPct val="0"/>
        </a:spcBef>
        <a:spcAft>
          <a:spcPct val="0"/>
        </a:spcAft>
        <a:defRPr sz="2400">
          <a:solidFill>
            <a:schemeClr val="bg1"/>
          </a:solidFill>
          <a:latin typeface="Arial Black" pitchFamily="34" charset="0"/>
          <a:cs typeface="Arial" charset="0"/>
        </a:defRPr>
      </a:lvl3pPr>
      <a:lvl4pPr algn="l" rtl="0" eaLnBrk="0" fontAlgn="base" hangingPunct="0">
        <a:spcBef>
          <a:spcPct val="0"/>
        </a:spcBef>
        <a:spcAft>
          <a:spcPct val="0"/>
        </a:spcAft>
        <a:defRPr sz="2400">
          <a:solidFill>
            <a:schemeClr val="bg1"/>
          </a:solidFill>
          <a:latin typeface="Arial Black" pitchFamily="34" charset="0"/>
          <a:cs typeface="Arial" charset="0"/>
        </a:defRPr>
      </a:lvl4pPr>
      <a:lvl5pPr algn="l" rtl="0" eaLnBrk="0" fontAlgn="base" hangingPunct="0">
        <a:spcBef>
          <a:spcPct val="0"/>
        </a:spcBef>
        <a:spcAft>
          <a:spcPct val="0"/>
        </a:spcAft>
        <a:defRPr sz="2400">
          <a:solidFill>
            <a:schemeClr val="bg1"/>
          </a:solidFill>
          <a:latin typeface="Arial Black" pitchFamily="34" charset="0"/>
          <a:cs typeface="Arial" charset="0"/>
        </a:defRPr>
      </a:lvl5pPr>
      <a:lvl6pPr marL="457200" algn="l" rtl="0" fontAlgn="base">
        <a:spcBef>
          <a:spcPct val="0"/>
        </a:spcBef>
        <a:spcAft>
          <a:spcPct val="0"/>
        </a:spcAft>
        <a:defRPr sz="2400">
          <a:solidFill>
            <a:schemeClr val="bg1"/>
          </a:solidFill>
          <a:latin typeface="Arial Black" pitchFamily="34" charset="0"/>
          <a:cs typeface="Arial" charset="0"/>
        </a:defRPr>
      </a:lvl6pPr>
      <a:lvl7pPr marL="914400" algn="l" rtl="0" fontAlgn="base">
        <a:spcBef>
          <a:spcPct val="0"/>
        </a:spcBef>
        <a:spcAft>
          <a:spcPct val="0"/>
        </a:spcAft>
        <a:defRPr sz="2400">
          <a:solidFill>
            <a:schemeClr val="bg1"/>
          </a:solidFill>
          <a:latin typeface="Arial Black" pitchFamily="34" charset="0"/>
          <a:cs typeface="Arial" charset="0"/>
        </a:defRPr>
      </a:lvl7pPr>
      <a:lvl8pPr marL="1371600" algn="l" rtl="0" fontAlgn="base">
        <a:spcBef>
          <a:spcPct val="0"/>
        </a:spcBef>
        <a:spcAft>
          <a:spcPct val="0"/>
        </a:spcAft>
        <a:defRPr sz="2400">
          <a:solidFill>
            <a:schemeClr val="bg1"/>
          </a:solidFill>
          <a:latin typeface="Arial Black" pitchFamily="34" charset="0"/>
          <a:cs typeface="Arial" charset="0"/>
        </a:defRPr>
      </a:lvl8pPr>
      <a:lvl9pPr marL="1828800" algn="l" rtl="0" fontAlgn="base">
        <a:spcBef>
          <a:spcPct val="0"/>
        </a:spcBef>
        <a:spcAft>
          <a:spcPct val="0"/>
        </a:spcAft>
        <a:defRPr sz="24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gradi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513" y="0"/>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Grp="1" noChangeArrowheads="1"/>
          </p:cNvSpPr>
          <p:nvPr>
            <p:ph type="title"/>
          </p:nvPr>
        </p:nvSpPr>
        <p:spPr bwMode="auto">
          <a:xfrm>
            <a:off x="417513" y="242888"/>
            <a:ext cx="8837612" cy="428625"/>
          </a:xfrm>
          <a:prstGeom prst="roundRect">
            <a:avLst>
              <a:gd name="adj" fmla="val 50000"/>
            </a:avLst>
          </a:prstGeom>
          <a:gradFill rotWithShape="1">
            <a:gsLst>
              <a:gs pos="0">
                <a:srgbClr val="00AEEF"/>
              </a:gs>
              <a:gs pos="100000">
                <a:srgbClr val="7DDDFF"/>
              </a:gs>
            </a:gsLst>
            <a:lin ang="27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pic>
        <p:nvPicPr>
          <p:cNvPr id="4100" name="Picture 4" descr="gradi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13" y="5602288"/>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Line 5"/>
          <p:cNvSpPr>
            <a:spLocks noChangeShapeType="1"/>
          </p:cNvSpPr>
          <p:nvPr/>
        </p:nvSpPr>
        <p:spPr bwMode="auto">
          <a:xfrm>
            <a:off x="417513" y="6294438"/>
            <a:ext cx="8586787"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nl-BE"/>
          </a:p>
        </p:txBody>
      </p:sp>
      <p:sp>
        <p:nvSpPr>
          <p:cNvPr id="4102" name="AutoShape 7"/>
          <p:cNvSpPr>
            <a:spLocks noChangeArrowheads="1"/>
          </p:cNvSpPr>
          <p:nvPr/>
        </p:nvSpPr>
        <p:spPr bwMode="auto">
          <a:xfrm>
            <a:off x="7256463" y="5862638"/>
            <a:ext cx="1519237" cy="827087"/>
          </a:xfrm>
          <a:prstGeom prst="roundRect">
            <a:avLst>
              <a:gd name="adj" fmla="val 8653"/>
            </a:avLst>
          </a:prstGeom>
          <a:solidFill>
            <a:schemeClr val="bg1"/>
          </a:solidFill>
          <a:ln w="9525">
            <a:solidFill>
              <a:schemeClr val="bg2"/>
            </a:solidFill>
            <a:round/>
            <a:headEnd/>
            <a:tailEnd/>
          </a:ln>
          <a:effectLst>
            <a:outerShdw dist="71842" dir="2700000" algn="ctr" rotWithShape="0">
              <a:schemeClr val="bg2">
                <a:alpha val="50000"/>
              </a:schemeClr>
            </a:outerShdw>
          </a:effec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
        <p:nvSpPr>
          <p:cNvPr id="4103" name="AutoShape 9"/>
          <p:cNvSpPr>
            <a:spLocks noChangeArrowheads="1"/>
          </p:cNvSpPr>
          <p:nvPr/>
        </p:nvSpPr>
        <p:spPr bwMode="auto">
          <a:xfrm>
            <a:off x="417513" y="6113463"/>
            <a:ext cx="6572250" cy="358775"/>
          </a:xfrm>
          <a:prstGeom prst="roundRect">
            <a:avLst>
              <a:gd name="adj" fmla="val 50000"/>
            </a:avLst>
          </a:prstGeom>
          <a:gradFill rotWithShape="1">
            <a:gsLst>
              <a:gs pos="0">
                <a:srgbClr val="00AEEF"/>
              </a:gs>
              <a:gs pos="100000">
                <a:srgbClr val="7DDDFF"/>
              </a:gs>
            </a:gsLst>
            <a:lin ang="189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54000" tIns="0" rIns="54000" bIns="0"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eaLnBrk="1" hangingPunct="1">
              <a:spcBef>
                <a:spcPct val="50000"/>
              </a:spcBef>
              <a:defRPr/>
            </a:pPr>
            <a:r>
              <a:rPr lang="en-GB" altLang="nl-BE" sz="1600">
                <a:solidFill>
                  <a:schemeClr val="bg1"/>
                </a:solidFill>
                <a:latin typeface="Arial" panose="020B0604020202020204" pitchFamily="34" charset="0"/>
              </a:rPr>
              <a:t>Sportduiken onze passie</a:t>
            </a:r>
          </a:p>
        </p:txBody>
      </p:sp>
      <p:sp>
        <p:nvSpPr>
          <p:cNvPr id="4104" name="Rectangle 11"/>
          <p:cNvSpPr>
            <a:spLocks noGrp="1" noChangeArrowheads="1"/>
          </p:cNvSpPr>
          <p:nvPr>
            <p:ph type="body" idx="1"/>
          </p:nvPr>
        </p:nvSpPr>
        <p:spPr bwMode="auto">
          <a:xfrm>
            <a:off x="482600" y="1595438"/>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pic>
        <p:nvPicPr>
          <p:cNvPr id="4105" name="Afbeelding 9" descr="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638" y="5932488"/>
            <a:ext cx="15097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AutoShape 7"/>
          <p:cNvSpPr>
            <a:spLocks noChangeArrowheads="1"/>
          </p:cNvSpPr>
          <p:nvPr userDrawn="1"/>
        </p:nvSpPr>
        <p:spPr bwMode="auto">
          <a:xfrm>
            <a:off x="7254875" y="5859463"/>
            <a:ext cx="1519238" cy="828675"/>
          </a:xfrm>
          <a:prstGeom prst="roundRect">
            <a:avLst>
              <a:gd name="adj" fmla="val 8653"/>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spd="slow">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cs typeface="Arial" charset="0"/>
        </a:defRPr>
      </a:lvl2pPr>
      <a:lvl3pPr algn="l" rtl="0" eaLnBrk="0" fontAlgn="base" hangingPunct="0">
        <a:spcBef>
          <a:spcPct val="0"/>
        </a:spcBef>
        <a:spcAft>
          <a:spcPct val="0"/>
        </a:spcAft>
        <a:defRPr sz="2400">
          <a:solidFill>
            <a:schemeClr val="bg1"/>
          </a:solidFill>
          <a:latin typeface="Arial Black" pitchFamily="34" charset="0"/>
          <a:cs typeface="Arial" charset="0"/>
        </a:defRPr>
      </a:lvl3pPr>
      <a:lvl4pPr algn="l" rtl="0" eaLnBrk="0" fontAlgn="base" hangingPunct="0">
        <a:spcBef>
          <a:spcPct val="0"/>
        </a:spcBef>
        <a:spcAft>
          <a:spcPct val="0"/>
        </a:spcAft>
        <a:defRPr sz="2400">
          <a:solidFill>
            <a:schemeClr val="bg1"/>
          </a:solidFill>
          <a:latin typeface="Arial Black" pitchFamily="34" charset="0"/>
          <a:cs typeface="Arial" charset="0"/>
        </a:defRPr>
      </a:lvl4pPr>
      <a:lvl5pPr algn="l" rtl="0" eaLnBrk="0" fontAlgn="base" hangingPunct="0">
        <a:spcBef>
          <a:spcPct val="0"/>
        </a:spcBef>
        <a:spcAft>
          <a:spcPct val="0"/>
        </a:spcAft>
        <a:defRPr sz="2400">
          <a:solidFill>
            <a:schemeClr val="bg1"/>
          </a:solidFill>
          <a:latin typeface="Arial Black" pitchFamily="34" charset="0"/>
          <a:cs typeface="Arial" charset="0"/>
        </a:defRPr>
      </a:lvl5pPr>
      <a:lvl6pPr marL="457200" algn="l" rtl="0" fontAlgn="base">
        <a:spcBef>
          <a:spcPct val="0"/>
        </a:spcBef>
        <a:spcAft>
          <a:spcPct val="0"/>
        </a:spcAft>
        <a:defRPr sz="2400">
          <a:solidFill>
            <a:schemeClr val="bg1"/>
          </a:solidFill>
          <a:latin typeface="Arial Black" pitchFamily="34" charset="0"/>
          <a:cs typeface="Arial" charset="0"/>
        </a:defRPr>
      </a:lvl6pPr>
      <a:lvl7pPr marL="914400" algn="l" rtl="0" fontAlgn="base">
        <a:spcBef>
          <a:spcPct val="0"/>
        </a:spcBef>
        <a:spcAft>
          <a:spcPct val="0"/>
        </a:spcAft>
        <a:defRPr sz="2400">
          <a:solidFill>
            <a:schemeClr val="bg1"/>
          </a:solidFill>
          <a:latin typeface="Arial Black" pitchFamily="34" charset="0"/>
          <a:cs typeface="Arial" charset="0"/>
        </a:defRPr>
      </a:lvl7pPr>
      <a:lvl8pPr marL="1371600" algn="l" rtl="0" fontAlgn="base">
        <a:spcBef>
          <a:spcPct val="0"/>
        </a:spcBef>
        <a:spcAft>
          <a:spcPct val="0"/>
        </a:spcAft>
        <a:defRPr sz="2400">
          <a:solidFill>
            <a:schemeClr val="bg1"/>
          </a:solidFill>
          <a:latin typeface="Arial Black" pitchFamily="34" charset="0"/>
          <a:cs typeface="Arial" charset="0"/>
        </a:defRPr>
      </a:lvl8pPr>
      <a:lvl9pPr marL="1828800" algn="l" rtl="0" fontAlgn="base">
        <a:spcBef>
          <a:spcPct val="0"/>
        </a:spcBef>
        <a:spcAft>
          <a:spcPct val="0"/>
        </a:spcAft>
        <a:defRPr sz="24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gradi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513" y="0"/>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3"/>
          <p:cNvSpPr>
            <a:spLocks noGrp="1" noChangeArrowheads="1"/>
          </p:cNvSpPr>
          <p:nvPr>
            <p:ph type="title"/>
          </p:nvPr>
        </p:nvSpPr>
        <p:spPr bwMode="auto">
          <a:xfrm>
            <a:off x="417513" y="242888"/>
            <a:ext cx="8837612" cy="428625"/>
          </a:xfrm>
          <a:prstGeom prst="roundRect">
            <a:avLst>
              <a:gd name="adj" fmla="val 50000"/>
            </a:avLst>
          </a:prstGeom>
          <a:gradFill rotWithShape="1">
            <a:gsLst>
              <a:gs pos="0">
                <a:srgbClr val="45B97C"/>
              </a:gs>
              <a:gs pos="100000">
                <a:srgbClr val="95D7B4"/>
              </a:gs>
            </a:gsLst>
            <a:lin ang="27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pic>
        <p:nvPicPr>
          <p:cNvPr id="5124" name="Picture 4" descr="gradi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13" y="5602288"/>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5"/>
          <p:cNvSpPr>
            <a:spLocks noChangeShapeType="1"/>
          </p:cNvSpPr>
          <p:nvPr/>
        </p:nvSpPr>
        <p:spPr bwMode="auto">
          <a:xfrm>
            <a:off x="417513" y="6294438"/>
            <a:ext cx="8586787"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nl-BE"/>
          </a:p>
        </p:txBody>
      </p:sp>
      <p:sp>
        <p:nvSpPr>
          <p:cNvPr id="5126" name="AutoShape 7"/>
          <p:cNvSpPr>
            <a:spLocks noChangeArrowheads="1"/>
          </p:cNvSpPr>
          <p:nvPr/>
        </p:nvSpPr>
        <p:spPr bwMode="auto">
          <a:xfrm>
            <a:off x="7256463" y="5862638"/>
            <a:ext cx="1519237" cy="827087"/>
          </a:xfrm>
          <a:prstGeom prst="roundRect">
            <a:avLst>
              <a:gd name="adj" fmla="val 8653"/>
            </a:avLst>
          </a:prstGeom>
          <a:solidFill>
            <a:schemeClr val="bg1"/>
          </a:solidFill>
          <a:ln w="9525">
            <a:solidFill>
              <a:schemeClr val="bg2"/>
            </a:solidFill>
            <a:round/>
            <a:headEnd/>
            <a:tailEnd/>
          </a:ln>
          <a:effectLst>
            <a:outerShdw dist="71842" dir="2700000" algn="ctr" rotWithShape="0">
              <a:schemeClr val="bg2">
                <a:alpha val="50000"/>
              </a:schemeClr>
            </a:outerShdw>
          </a:effec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
        <p:nvSpPr>
          <p:cNvPr id="5127" name="AutoShape 9"/>
          <p:cNvSpPr>
            <a:spLocks noChangeArrowheads="1"/>
          </p:cNvSpPr>
          <p:nvPr/>
        </p:nvSpPr>
        <p:spPr bwMode="auto">
          <a:xfrm>
            <a:off x="417513" y="6113463"/>
            <a:ext cx="6572250" cy="358775"/>
          </a:xfrm>
          <a:prstGeom prst="roundRect">
            <a:avLst>
              <a:gd name="adj" fmla="val 50000"/>
            </a:avLst>
          </a:prstGeom>
          <a:gradFill rotWithShape="1">
            <a:gsLst>
              <a:gs pos="0">
                <a:srgbClr val="45B97C"/>
              </a:gs>
              <a:gs pos="100000">
                <a:srgbClr val="95D7B4"/>
              </a:gs>
            </a:gsLst>
            <a:lin ang="189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54000" tIns="0" rIns="54000" bIns="0"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eaLnBrk="1" hangingPunct="1">
              <a:spcBef>
                <a:spcPct val="50000"/>
              </a:spcBef>
              <a:defRPr/>
            </a:pPr>
            <a:r>
              <a:rPr lang="en-GB" altLang="nl-BE" sz="1600">
                <a:solidFill>
                  <a:schemeClr val="bg1"/>
                </a:solidFill>
                <a:latin typeface="Arial" panose="020B0604020202020204" pitchFamily="34" charset="0"/>
              </a:rPr>
              <a:t>Sportduiken onze passie</a:t>
            </a:r>
          </a:p>
        </p:txBody>
      </p:sp>
      <p:sp>
        <p:nvSpPr>
          <p:cNvPr id="5128" name="Rectangle 11"/>
          <p:cNvSpPr>
            <a:spLocks noGrp="1" noChangeArrowheads="1"/>
          </p:cNvSpPr>
          <p:nvPr>
            <p:ph type="body" idx="1"/>
          </p:nvPr>
        </p:nvSpPr>
        <p:spPr bwMode="auto">
          <a:xfrm>
            <a:off x="482600" y="1595438"/>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pic>
        <p:nvPicPr>
          <p:cNvPr id="5129" name="Afbeelding 9" descr="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638" y="5932488"/>
            <a:ext cx="15097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AutoShape 7"/>
          <p:cNvSpPr>
            <a:spLocks noChangeArrowheads="1"/>
          </p:cNvSpPr>
          <p:nvPr userDrawn="1"/>
        </p:nvSpPr>
        <p:spPr bwMode="auto">
          <a:xfrm>
            <a:off x="7254875" y="5859463"/>
            <a:ext cx="1519238" cy="828675"/>
          </a:xfrm>
          <a:prstGeom prst="roundRect">
            <a:avLst>
              <a:gd name="adj" fmla="val 8653"/>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spd="slow">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cs typeface="Arial" charset="0"/>
        </a:defRPr>
      </a:lvl2pPr>
      <a:lvl3pPr algn="l" rtl="0" eaLnBrk="0" fontAlgn="base" hangingPunct="0">
        <a:spcBef>
          <a:spcPct val="0"/>
        </a:spcBef>
        <a:spcAft>
          <a:spcPct val="0"/>
        </a:spcAft>
        <a:defRPr sz="2400">
          <a:solidFill>
            <a:schemeClr val="bg1"/>
          </a:solidFill>
          <a:latin typeface="Arial Black" pitchFamily="34" charset="0"/>
          <a:cs typeface="Arial" charset="0"/>
        </a:defRPr>
      </a:lvl3pPr>
      <a:lvl4pPr algn="l" rtl="0" eaLnBrk="0" fontAlgn="base" hangingPunct="0">
        <a:spcBef>
          <a:spcPct val="0"/>
        </a:spcBef>
        <a:spcAft>
          <a:spcPct val="0"/>
        </a:spcAft>
        <a:defRPr sz="2400">
          <a:solidFill>
            <a:schemeClr val="bg1"/>
          </a:solidFill>
          <a:latin typeface="Arial Black" pitchFamily="34" charset="0"/>
          <a:cs typeface="Arial" charset="0"/>
        </a:defRPr>
      </a:lvl4pPr>
      <a:lvl5pPr algn="l" rtl="0" eaLnBrk="0" fontAlgn="base" hangingPunct="0">
        <a:spcBef>
          <a:spcPct val="0"/>
        </a:spcBef>
        <a:spcAft>
          <a:spcPct val="0"/>
        </a:spcAft>
        <a:defRPr sz="2400">
          <a:solidFill>
            <a:schemeClr val="bg1"/>
          </a:solidFill>
          <a:latin typeface="Arial Black" pitchFamily="34" charset="0"/>
          <a:cs typeface="Arial" charset="0"/>
        </a:defRPr>
      </a:lvl5pPr>
      <a:lvl6pPr marL="457200" algn="l" rtl="0" fontAlgn="base">
        <a:spcBef>
          <a:spcPct val="0"/>
        </a:spcBef>
        <a:spcAft>
          <a:spcPct val="0"/>
        </a:spcAft>
        <a:defRPr sz="2400">
          <a:solidFill>
            <a:schemeClr val="bg1"/>
          </a:solidFill>
          <a:latin typeface="Arial Black" pitchFamily="34" charset="0"/>
          <a:cs typeface="Arial" charset="0"/>
        </a:defRPr>
      </a:lvl6pPr>
      <a:lvl7pPr marL="914400" algn="l" rtl="0" fontAlgn="base">
        <a:spcBef>
          <a:spcPct val="0"/>
        </a:spcBef>
        <a:spcAft>
          <a:spcPct val="0"/>
        </a:spcAft>
        <a:defRPr sz="2400">
          <a:solidFill>
            <a:schemeClr val="bg1"/>
          </a:solidFill>
          <a:latin typeface="Arial Black" pitchFamily="34" charset="0"/>
          <a:cs typeface="Arial" charset="0"/>
        </a:defRPr>
      </a:lvl7pPr>
      <a:lvl8pPr marL="1371600" algn="l" rtl="0" fontAlgn="base">
        <a:spcBef>
          <a:spcPct val="0"/>
        </a:spcBef>
        <a:spcAft>
          <a:spcPct val="0"/>
        </a:spcAft>
        <a:defRPr sz="2400">
          <a:solidFill>
            <a:schemeClr val="bg1"/>
          </a:solidFill>
          <a:latin typeface="Arial Black" pitchFamily="34" charset="0"/>
          <a:cs typeface="Arial" charset="0"/>
        </a:defRPr>
      </a:lvl8pPr>
      <a:lvl9pPr marL="1828800" algn="l" rtl="0" fontAlgn="base">
        <a:spcBef>
          <a:spcPct val="0"/>
        </a:spcBef>
        <a:spcAft>
          <a:spcPct val="0"/>
        </a:spcAft>
        <a:defRPr sz="24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gradi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13" y="0"/>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p:cNvSpPr>
            <a:spLocks noGrp="1" noChangeArrowheads="1"/>
          </p:cNvSpPr>
          <p:nvPr>
            <p:ph type="title"/>
          </p:nvPr>
        </p:nvSpPr>
        <p:spPr bwMode="auto">
          <a:xfrm>
            <a:off x="417513" y="242888"/>
            <a:ext cx="8837612" cy="428625"/>
          </a:xfrm>
          <a:prstGeom prst="roundRect">
            <a:avLst>
              <a:gd name="adj" fmla="val 50000"/>
            </a:avLst>
          </a:prstGeom>
          <a:gradFill rotWithShape="1">
            <a:gsLst>
              <a:gs pos="0">
                <a:srgbClr val="F37053"/>
              </a:gs>
              <a:gs pos="100000">
                <a:srgbClr val="F9B8A9"/>
              </a:gs>
            </a:gsLst>
            <a:lin ang="27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pic>
        <p:nvPicPr>
          <p:cNvPr id="6148" name="Picture 4" descr="gradi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7513" y="5602288"/>
            <a:ext cx="8813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5"/>
          <p:cNvSpPr>
            <a:spLocks noChangeShapeType="1"/>
          </p:cNvSpPr>
          <p:nvPr/>
        </p:nvSpPr>
        <p:spPr bwMode="auto">
          <a:xfrm>
            <a:off x="417513" y="6294438"/>
            <a:ext cx="8586787"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nl-BE"/>
          </a:p>
        </p:txBody>
      </p:sp>
      <p:sp>
        <p:nvSpPr>
          <p:cNvPr id="6150" name="AutoShape 7"/>
          <p:cNvSpPr>
            <a:spLocks noChangeArrowheads="1"/>
          </p:cNvSpPr>
          <p:nvPr/>
        </p:nvSpPr>
        <p:spPr bwMode="auto">
          <a:xfrm>
            <a:off x="7256463" y="5862638"/>
            <a:ext cx="1519237" cy="827087"/>
          </a:xfrm>
          <a:prstGeom prst="roundRect">
            <a:avLst>
              <a:gd name="adj" fmla="val 8653"/>
            </a:avLst>
          </a:prstGeom>
          <a:solidFill>
            <a:schemeClr val="bg1"/>
          </a:solidFill>
          <a:ln w="9525">
            <a:solidFill>
              <a:schemeClr val="bg2"/>
            </a:solidFill>
            <a:round/>
            <a:headEnd/>
            <a:tailEnd/>
          </a:ln>
          <a:effectLst>
            <a:outerShdw dist="71842" dir="2700000" algn="ctr" rotWithShape="0">
              <a:schemeClr val="bg2">
                <a:alpha val="50000"/>
              </a:schemeClr>
            </a:outerShdw>
          </a:effec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
        <p:nvSpPr>
          <p:cNvPr id="6151" name="AutoShape 9"/>
          <p:cNvSpPr>
            <a:spLocks noChangeArrowheads="1"/>
          </p:cNvSpPr>
          <p:nvPr/>
        </p:nvSpPr>
        <p:spPr bwMode="auto">
          <a:xfrm>
            <a:off x="417513" y="6113463"/>
            <a:ext cx="6572250" cy="358775"/>
          </a:xfrm>
          <a:prstGeom prst="roundRect">
            <a:avLst>
              <a:gd name="adj" fmla="val 50000"/>
            </a:avLst>
          </a:prstGeom>
          <a:gradFill rotWithShape="1">
            <a:gsLst>
              <a:gs pos="0">
                <a:srgbClr val="F37053"/>
              </a:gs>
              <a:gs pos="100000">
                <a:srgbClr val="F9B8A9"/>
              </a:gs>
            </a:gsLst>
            <a:lin ang="1890000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54000" tIns="0" rIns="54000" bIns="0"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eaLnBrk="1" hangingPunct="1">
              <a:spcBef>
                <a:spcPct val="50000"/>
              </a:spcBef>
              <a:defRPr/>
            </a:pPr>
            <a:r>
              <a:rPr lang="en-GB" altLang="nl-BE" sz="1600">
                <a:solidFill>
                  <a:schemeClr val="bg1"/>
                </a:solidFill>
                <a:latin typeface="Arial" panose="020B0604020202020204" pitchFamily="34" charset="0"/>
              </a:rPr>
              <a:t>Sportduiken onze passie</a:t>
            </a:r>
          </a:p>
        </p:txBody>
      </p:sp>
      <p:sp>
        <p:nvSpPr>
          <p:cNvPr id="6152" name="Rectangle 11"/>
          <p:cNvSpPr>
            <a:spLocks noGrp="1" noChangeArrowheads="1"/>
          </p:cNvSpPr>
          <p:nvPr>
            <p:ph type="body" idx="1"/>
          </p:nvPr>
        </p:nvSpPr>
        <p:spPr bwMode="auto">
          <a:xfrm>
            <a:off x="482600" y="1595438"/>
            <a:ext cx="8683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pic>
        <p:nvPicPr>
          <p:cNvPr id="6153" name="Afbeelding 9" descr="logo.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9638" y="5932488"/>
            <a:ext cx="15097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7"/>
          <p:cNvSpPr>
            <a:spLocks noChangeArrowheads="1"/>
          </p:cNvSpPr>
          <p:nvPr userDrawn="1"/>
        </p:nvSpPr>
        <p:spPr bwMode="auto">
          <a:xfrm>
            <a:off x="7254875" y="5859463"/>
            <a:ext cx="1519238" cy="828675"/>
          </a:xfrm>
          <a:prstGeom prst="roundRect">
            <a:avLst>
              <a:gd name="adj" fmla="val 8653"/>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Helvetica 35"/>
                <a:cs typeface="Arial" panose="020B0604020202020204" pitchFamily="34" charset="0"/>
              </a:defRPr>
            </a:lvl1pPr>
            <a:lvl2pPr marL="742950" indent="-285750" eaLnBrk="0" hangingPunct="0">
              <a:defRPr sz="1200">
                <a:solidFill>
                  <a:schemeClr val="tx1"/>
                </a:solidFill>
                <a:latin typeface="Helvetica 35"/>
                <a:cs typeface="Arial" panose="020B0604020202020204" pitchFamily="34" charset="0"/>
              </a:defRPr>
            </a:lvl2pPr>
            <a:lvl3pPr marL="1143000" indent="-228600" eaLnBrk="0" hangingPunct="0">
              <a:defRPr sz="1200">
                <a:solidFill>
                  <a:schemeClr val="tx1"/>
                </a:solidFill>
                <a:latin typeface="Helvetica 35"/>
                <a:cs typeface="Arial" panose="020B0604020202020204" pitchFamily="34" charset="0"/>
              </a:defRPr>
            </a:lvl3pPr>
            <a:lvl4pPr marL="1600200" indent="-228600" eaLnBrk="0" hangingPunct="0">
              <a:defRPr sz="1200">
                <a:solidFill>
                  <a:schemeClr val="tx1"/>
                </a:solidFill>
                <a:latin typeface="Helvetica 35"/>
                <a:cs typeface="Arial" panose="020B0604020202020204" pitchFamily="34" charset="0"/>
              </a:defRPr>
            </a:lvl4pPr>
            <a:lvl5pPr marL="2057400" indent="-228600" eaLnBrk="0" hangingPunct="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algn="ctr" eaLnBrk="1" hangingPunct="1">
              <a:defRPr/>
            </a:pPr>
            <a:endParaRPr lang="en-US" altLang="nl-BE" sz="18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ransition spd="slow">
    <p:fade/>
  </p:transition>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cs typeface="Arial" charset="0"/>
        </a:defRPr>
      </a:lvl2pPr>
      <a:lvl3pPr algn="l" rtl="0" eaLnBrk="0" fontAlgn="base" hangingPunct="0">
        <a:spcBef>
          <a:spcPct val="0"/>
        </a:spcBef>
        <a:spcAft>
          <a:spcPct val="0"/>
        </a:spcAft>
        <a:defRPr sz="2400">
          <a:solidFill>
            <a:schemeClr val="bg1"/>
          </a:solidFill>
          <a:latin typeface="Arial Black" pitchFamily="34" charset="0"/>
          <a:cs typeface="Arial" charset="0"/>
        </a:defRPr>
      </a:lvl3pPr>
      <a:lvl4pPr algn="l" rtl="0" eaLnBrk="0" fontAlgn="base" hangingPunct="0">
        <a:spcBef>
          <a:spcPct val="0"/>
        </a:spcBef>
        <a:spcAft>
          <a:spcPct val="0"/>
        </a:spcAft>
        <a:defRPr sz="2400">
          <a:solidFill>
            <a:schemeClr val="bg1"/>
          </a:solidFill>
          <a:latin typeface="Arial Black" pitchFamily="34" charset="0"/>
          <a:cs typeface="Arial" charset="0"/>
        </a:defRPr>
      </a:lvl4pPr>
      <a:lvl5pPr algn="l" rtl="0" eaLnBrk="0" fontAlgn="base" hangingPunct="0">
        <a:spcBef>
          <a:spcPct val="0"/>
        </a:spcBef>
        <a:spcAft>
          <a:spcPct val="0"/>
        </a:spcAft>
        <a:defRPr sz="2400">
          <a:solidFill>
            <a:schemeClr val="bg1"/>
          </a:solidFill>
          <a:latin typeface="Arial Black" pitchFamily="34" charset="0"/>
          <a:cs typeface="Arial" charset="0"/>
        </a:defRPr>
      </a:lvl5pPr>
      <a:lvl6pPr marL="457200" algn="l" rtl="0" fontAlgn="base">
        <a:spcBef>
          <a:spcPct val="0"/>
        </a:spcBef>
        <a:spcAft>
          <a:spcPct val="0"/>
        </a:spcAft>
        <a:defRPr sz="2400">
          <a:solidFill>
            <a:schemeClr val="bg1"/>
          </a:solidFill>
          <a:latin typeface="Arial Black" pitchFamily="34" charset="0"/>
          <a:cs typeface="Arial" charset="0"/>
        </a:defRPr>
      </a:lvl6pPr>
      <a:lvl7pPr marL="914400" algn="l" rtl="0" fontAlgn="base">
        <a:spcBef>
          <a:spcPct val="0"/>
        </a:spcBef>
        <a:spcAft>
          <a:spcPct val="0"/>
        </a:spcAft>
        <a:defRPr sz="2400">
          <a:solidFill>
            <a:schemeClr val="bg1"/>
          </a:solidFill>
          <a:latin typeface="Arial Black" pitchFamily="34" charset="0"/>
          <a:cs typeface="Arial" charset="0"/>
        </a:defRPr>
      </a:lvl7pPr>
      <a:lvl8pPr marL="1371600" algn="l" rtl="0" fontAlgn="base">
        <a:spcBef>
          <a:spcPct val="0"/>
        </a:spcBef>
        <a:spcAft>
          <a:spcPct val="0"/>
        </a:spcAft>
        <a:defRPr sz="2400">
          <a:solidFill>
            <a:schemeClr val="bg1"/>
          </a:solidFill>
          <a:latin typeface="Arial Black" pitchFamily="34" charset="0"/>
          <a:cs typeface="Arial" charset="0"/>
        </a:defRPr>
      </a:lvl8pPr>
      <a:lvl9pPr marL="1828800" algn="l" rtl="0" fontAlgn="base">
        <a:spcBef>
          <a:spcPct val="0"/>
        </a:spcBef>
        <a:spcAft>
          <a:spcPct val="0"/>
        </a:spcAft>
        <a:defRPr sz="24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82600" y="274638"/>
            <a:ext cx="86836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nl-BE"/>
              <a:t>Click to edit Master title style</a:t>
            </a:r>
          </a:p>
        </p:txBody>
      </p:sp>
      <p:sp>
        <p:nvSpPr>
          <p:cNvPr id="7171" name="Rectangle 3"/>
          <p:cNvSpPr>
            <a:spLocks noGrp="1" noChangeArrowheads="1"/>
          </p:cNvSpPr>
          <p:nvPr>
            <p:ph type="body" idx="1"/>
          </p:nvPr>
        </p:nvSpPr>
        <p:spPr bwMode="auto">
          <a:xfrm>
            <a:off x="482600" y="1595438"/>
            <a:ext cx="86836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028" name="Rectangle 4"/>
          <p:cNvSpPr>
            <a:spLocks noGrp="1" noChangeArrowheads="1"/>
          </p:cNvSpPr>
          <p:nvPr>
            <p:ph type="dt" sz="half" idx="2"/>
          </p:nvPr>
        </p:nvSpPr>
        <p:spPr bwMode="auto">
          <a:xfrm>
            <a:off x="482600" y="6229350"/>
            <a:ext cx="22510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Helvetica 35" pitchFamily="34"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297238" y="6229350"/>
            <a:ext cx="305435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Helvetica 35" pitchFamily="34"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915150" y="6229350"/>
            <a:ext cx="22510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46E44F3-BB2A-41AD-AA1C-6830BA67F6D6}" type="slidenum">
              <a:rPr lang="en-GB" altLang="nl-BE"/>
              <a:pPr>
                <a:defRPr/>
              </a:pPr>
              <a:t>‹nr.›</a:t>
            </a:fld>
            <a:endParaRPr lang="en-GB" altLang="nl-BE"/>
          </a:p>
        </p:txBody>
      </p:sp>
      <p:pic>
        <p:nvPicPr>
          <p:cNvPr id="7175" name="Picture 2" descr="C:\Users\Herwig\Documents\nelos\cursus\idd cursus\covers\P101135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64882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417513" y="230188"/>
            <a:ext cx="8837612" cy="814387"/>
          </a:xfrm>
        </p:spPr>
        <p:txBody>
          <a:bodyPr/>
          <a:lstStyle/>
          <a:p>
            <a:pPr algn="ctr"/>
            <a:r>
              <a:rPr lang="en-US" altLang="nl-BE" sz="3200"/>
              <a:t>Vrijduiken</a:t>
            </a:r>
            <a:endParaRPr lang="nl-NL" altLang="nl-BE" sz="3200"/>
          </a:p>
        </p:txBody>
      </p:sp>
      <p:sp>
        <p:nvSpPr>
          <p:cNvPr id="9219" name="Rectangle 5"/>
          <p:cNvSpPr>
            <a:spLocks noGrp="1" noChangeArrowheads="1"/>
          </p:cNvSpPr>
          <p:nvPr>
            <p:ph type="body" sz="half" idx="4294967295"/>
          </p:nvPr>
        </p:nvSpPr>
        <p:spPr>
          <a:xfrm>
            <a:off x="4900613" y="1595438"/>
            <a:ext cx="4265612" cy="4124325"/>
          </a:xfrm>
        </p:spPr>
        <p:txBody>
          <a:bodyPr/>
          <a:lstStyle/>
          <a:p>
            <a:r>
              <a:rPr lang="en-US" altLang="nl-BE">
                <a:solidFill>
                  <a:srgbClr val="000000"/>
                </a:solidFill>
              </a:rPr>
              <a:t>Zwembad black-out</a:t>
            </a:r>
          </a:p>
          <a:p>
            <a:pPr lvl="3"/>
            <a:endParaRPr lang="en-US" altLang="nl-BE" sz="1800">
              <a:solidFill>
                <a:srgbClr val="000000"/>
              </a:solidFill>
            </a:endParaRPr>
          </a:p>
          <a:p>
            <a:r>
              <a:rPr lang="en-US" altLang="nl-BE">
                <a:solidFill>
                  <a:srgbClr val="000000"/>
                </a:solidFill>
              </a:rPr>
              <a:t>Syncopale afspraak </a:t>
            </a:r>
          </a:p>
          <a:p>
            <a:pPr>
              <a:buFontTx/>
              <a:buNone/>
            </a:pPr>
            <a:r>
              <a:rPr lang="en-US" altLang="nl-BE">
                <a:solidFill>
                  <a:srgbClr val="000000"/>
                </a:solidFill>
              </a:rPr>
              <a:t>	op 7 meter</a:t>
            </a:r>
            <a:endParaRPr lang="nl-NL" altLang="nl-BE">
              <a:solidFill>
                <a:srgbClr val="000000"/>
              </a:solidFill>
            </a:endParaRPr>
          </a:p>
          <a:p>
            <a:endParaRPr lang="nl-NL" altLang="nl-BE" sz="2800"/>
          </a:p>
        </p:txBody>
      </p:sp>
      <p:pic>
        <p:nvPicPr>
          <p:cNvPr id="9220" name="Picture 6" descr="DSC03133"/>
          <p:cNvPicPr>
            <a:picLocks noGrp="1" noChangeAspect="1" noChangeArrowheads="1"/>
          </p:cNvPicPr>
          <p:nvPr>
            <p:ph type="body"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946150" y="1595438"/>
            <a:ext cx="3336925" cy="4124325"/>
          </a:xfrm>
        </p:spPr>
      </p:pic>
      <p:sp>
        <p:nvSpPr>
          <p:cNvPr id="9221" name="Text Box 10"/>
          <p:cNvSpPr txBox="1">
            <a:spLocks noChangeArrowheads="1"/>
          </p:cNvSpPr>
          <p:nvPr/>
        </p:nvSpPr>
        <p:spPr bwMode="auto">
          <a:xfrm>
            <a:off x="3011488" y="5486400"/>
            <a:ext cx="1241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0" rIns="3600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BE" sz="800">
                <a:solidFill>
                  <a:schemeClr val="bg1"/>
                </a:solidFill>
                <a:cs typeface="Times New Roman" panose="02020603050405020304" pitchFamily="18" charset="0"/>
              </a:rPr>
              <a:t>Foto: Manuel Geerts</a:t>
            </a:r>
            <a:endParaRPr lang="nl-NL" altLang="nl-BE" sz="800">
              <a:solidFill>
                <a:schemeClr val="bg1"/>
              </a:solidFill>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idx="4294967295"/>
          </p:nvPr>
        </p:nvSpPr>
        <p:spPr>
          <a:xfrm>
            <a:off x="417513" y="303213"/>
            <a:ext cx="8837612" cy="812800"/>
          </a:xfrm>
        </p:spPr>
        <p:txBody>
          <a:bodyPr/>
          <a:lstStyle/>
          <a:p>
            <a:pPr algn="ctr"/>
            <a:r>
              <a:rPr lang="en-US" altLang="nl-BE" sz="3200"/>
              <a:t>Veiligheidsmaatregelen</a:t>
            </a:r>
            <a:endParaRPr lang="nl-NL" altLang="nl-BE" sz="3200"/>
          </a:p>
        </p:txBody>
      </p:sp>
      <p:sp>
        <p:nvSpPr>
          <p:cNvPr id="209923" name="Rectangle 3"/>
          <p:cNvSpPr>
            <a:spLocks noGrp="1" noChangeArrowheads="1"/>
          </p:cNvSpPr>
          <p:nvPr>
            <p:ph type="body" idx="4294967295"/>
          </p:nvPr>
        </p:nvSpPr>
        <p:spPr/>
        <p:txBody>
          <a:bodyPr/>
          <a:lstStyle/>
          <a:p>
            <a:pPr eaLnBrk="1" hangingPunct="1">
              <a:lnSpc>
                <a:spcPct val="120000"/>
              </a:lnSpc>
            </a:pPr>
            <a:r>
              <a:rPr lang="en-US" altLang="nl-BE"/>
              <a:t>Apneu-oefeningen </a:t>
            </a:r>
            <a:r>
              <a:rPr lang="en-US" altLang="nl-BE">
                <a:sym typeface="Wingdings" panose="05000000000000000000" pitchFamily="2" charset="2"/>
              </a:rPr>
              <a:t>nooit alleen</a:t>
            </a:r>
          </a:p>
          <a:p>
            <a:pPr eaLnBrk="1" hangingPunct="1">
              <a:lnSpc>
                <a:spcPct val="120000"/>
              </a:lnSpc>
            </a:pPr>
            <a:r>
              <a:rPr lang="en-US" altLang="nl-BE"/>
              <a:t>Beperk hyperventileren tot 1/3 van de tijd nodig voordat duizeligheid optreedt</a:t>
            </a:r>
          </a:p>
          <a:p>
            <a:pPr eaLnBrk="1" hangingPunct="1">
              <a:lnSpc>
                <a:spcPct val="80000"/>
              </a:lnSpc>
            </a:pPr>
            <a:r>
              <a:rPr lang="en-US" altLang="nl-BE">
                <a:sym typeface="Wingdings" panose="05000000000000000000" pitchFamily="2" charset="2"/>
              </a:rPr>
              <a:t>V</a:t>
            </a:r>
            <a:r>
              <a:rPr lang="en-US" altLang="nl-BE"/>
              <a:t>rijduiken nooit alleen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inhoud 2"/>
          <p:cNvSpPr>
            <a:spLocks noGrp="1"/>
          </p:cNvSpPr>
          <p:nvPr>
            <p:ph idx="1"/>
          </p:nvPr>
        </p:nvSpPr>
        <p:spPr>
          <a:xfrm>
            <a:off x="442913" y="331788"/>
            <a:ext cx="8750300" cy="574675"/>
          </a:xfrm>
        </p:spPr>
        <p:txBody>
          <a:bodyPr/>
          <a:lstStyle/>
          <a:p>
            <a:pPr eaLnBrk="1" hangingPunct="1">
              <a:buFont typeface="Arial" charset="0"/>
              <a:buChar char="•"/>
              <a:defRPr/>
            </a:pPr>
            <a:r>
              <a:rPr lang="nl-BE" dirty="0"/>
              <a:t>Black-out bij opstijging </a:t>
            </a:r>
            <a:r>
              <a:rPr lang="nl-BE" sz="1995" dirty="0"/>
              <a:t>(“rendez-vous </a:t>
            </a:r>
            <a:r>
              <a:rPr lang="nl-BE" sz="1995" dirty="0" err="1"/>
              <a:t>syncopal</a:t>
            </a:r>
            <a:r>
              <a:rPr lang="nl-BE" sz="1995" dirty="0"/>
              <a:t> de 7 m)</a:t>
            </a:r>
          </a:p>
        </p:txBody>
      </p:sp>
      <p:sp>
        <p:nvSpPr>
          <p:cNvPr id="23555" name="Tijdelijke aanduiding voor dianummer 3"/>
          <p:cNvSpPr>
            <a:spLocks noGrp="1"/>
          </p:cNvSpPr>
          <p:nvPr>
            <p:ph type="sldNum" sz="quarter" idx="4294967295"/>
          </p:nvPr>
        </p:nvSpPr>
        <p:spPr bwMode="auto">
          <a:xfrm>
            <a:off x="8974138" y="6510338"/>
            <a:ext cx="303212" cy="206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Helvetica 35"/>
                <a:cs typeface="Arial" panose="020B0604020202020204" pitchFamily="34" charset="0"/>
              </a:defRPr>
            </a:lvl1pPr>
            <a:lvl2pPr marL="742950" indent="-285750">
              <a:defRPr sz="1200">
                <a:solidFill>
                  <a:schemeClr val="tx1"/>
                </a:solidFill>
                <a:latin typeface="Helvetica 35"/>
                <a:cs typeface="Arial" panose="020B0604020202020204" pitchFamily="34" charset="0"/>
              </a:defRPr>
            </a:lvl2pPr>
            <a:lvl3pPr marL="1143000" indent="-228600">
              <a:defRPr sz="1200">
                <a:solidFill>
                  <a:schemeClr val="tx1"/>
                </a:solidFill>
                <a:latin typeface="Helvetica 35"/>
                <a:cs typeface="Arial" panose="020B0604020202020204" pitchFamily="34" charset="0"/>
              </a:defRPr>
            </a:lvl3pPr>
            <a:lvl4pPr marL="1600200" indent="-228600">
              <a:defRPr sz="1200">
                <a:solidFill>
                  <a:schemeClr val="tx1"/>
                </a:solidFill>
                <a:latin typeface="Helvetica 35"/>
                <a:cs typeface="Arial" panose="020B0604020202020204" pitchFamily="34" charset="0"/>
              </a:defRPr>
            </a:lvl4pPr>
            <a:lvl5pPr marL="2057400" indent="-228600">
              <a:defRPr sz="1200">
                <a:solidFill>
                  <a:schemeClr val="tx1"/>
                </a:solidFill>
                <a:latin typeface="Helvetica 35"/>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Helvetica 35"/>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Helvetica 35"/>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Helvetica 35"/>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Helvetica 35"/>
                <a:cs typeface="Arial" panose="020B0604020202020204" pitchFamily="34" charset="0"/>
              </a:defRPr>
            </a:lvl9pPr>
          </a:lstStyle>
          <a:p>
            <a:pPr eaLnBrk="1" hangingPunct="1"/>
            <a:fld id="{A669D159-EB7B-4EEA-B3E0-2CBA57F14382}" type="slidenum">
              <a:rPr lang="nl-BE" altLang="nl-BE"/>
              <a:pPr eaLnBrk="1" hangingPunct="1"/>
              <a:t>11</a:t>
            </a:fld>
            <a:endParaRPr lang="nl-BE" altLang="nl-BE"/>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225" y="1049338"/>
            <a:ext cx="5614988" cy="501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2068513" y="1984375"/>
            <a:ext cx="1535112" cy="274638"/>
          </a:xfrm>
          <a:prstGeom prst="rect">
            <a:avLst/>
          </a:prstGeom>
          <a:noFill/>
        </p:spPr>
        <p:txBody>
          <a:bodyPr>
            <a:spAutoFit/>
          </a:bodyPr>
          <a:lstStyle/>
          <a:p>
            <a:pPr eaLnBrk="1" hangingPunct="1">
              <a:defRPr/>
            </a:pPr>
            <a:r>
              <a:rPr lang="nl-BE" sz="1197" dirty="0"/>
              <a:t>oppervlakte</a:t>
            </a:r>
          </a:p>
        </p:txBody>
      </p:sp>
      <p:sp>
        <p:nvSpPr>
          <p:cNvPr id="8" name="Tekstvak 7"/>
          <p:cNvSpPr txBox="1"/>
          <p:nvPr/>
        </p:nvSpPr>
        <p:spPr>
          <a:xfrm>
            <a:off x="2597150" y="4138613"/>
            <a:ext cx="862013" cy="276225"/>
          </a:xfrm>
          <a:prstGeom prst="rect">
            <a:avLst/>
          </a:prstGeom>
          <a:noFill/>
        </p:spPr>
        <p:txBody>
          <a:bodyPr>
            <a:spAutoFit/>
          </a:bodyPr>
          <a:lstStyle/>
          <a:p>
            <a:pPr eaLnBrk="1" hangingPunct="1">
              <a:defRPr/>
            </a:pPr>
            <a:r>
              <a:rPr lang="nl-BE" sz="1197" dirty="0"/>
              <a:t>-10 m</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BE99B-E507-216F-055C-82C46FAA18C6}"/>
              </a:ext>
            </a:extLst>
          </p:cNvPr>
          <p:cNvSpPr>
            <a:spLocks noGrp="1"/>
          </p:cNvSpPr>
          <p:nvPr>
            <p:ph type="title"/>
          </p:nvPr>
        </p:nvSpPr>
        <p:spPr/>
        <p:txBody>
          <a:bodyPr/>
          <a:lstStyle/>
          <a:p>
            <a:r>
              <a:rPr lang="nl-BE" dirty="0" err="1"/>
              <a:t>Longsqueeze</a:t>
            </a:r>
            <a:r>
              <a:rPr lang="nl-BE" dirty="0"/>
              <a:t> (barotrauma)</a:t>
            </a:r>
          </a:p>
        </p:txBody>
      </p:sp>
      <p:sp>
        <p:nvSpPr>
          <p:cNvPr id="3" name="Tijdelijke aanduiding voor inhoud 2">
            <a:extLst>
              <a:ext uri="{FF2B5EF4-FFF2-40B4-BE49-F238E27FC236}">
                <a16:creationId xmlns:a16="http://schemas.microsoft.com/office/drawing/2014/main" id="{20D98AA5-4DC1-F56B-442B-12906E3DEC8B}"/>
              </a:ext>
            </a:extLst>
          </p:cNvPr>
          <p:cNvSpPr>
            <a:spLocks noGrp="1"/>
          </p:cNvSpPr>
          <p:nvPr>
            <p:ph idx="1"/>
          </p:nvPr>
        </p:nvSpPr>
        <p:spPr/>
        <p:txBody>
          <a:bodyPr/>
          <a:lstStyle/>
          <a:p>
            <a:r>
              <a:rPr lang="nl-BE" dirty="0"/>
              <a:t>Rond -30 m wordt de long maximaal samengedrukt (residueel volume).</a:t>
            </a:r>
          </a:p>
          <a:p>
            <a:r>
              <a:rPr lang="nl-BE" dirty="0"/>
              <a:t>Bloodshift kan de longblaasjes nog doen verkleinen.</a:t>
            </a:r>
          </a:p>
          <a:p>
            <a:r>
              <a:rPr lang="nl-BE" dirty="0"/>
              <a:t>Daaronder treedt onderdruk op met beschadiging van luchtpijn en longblaasjes.</a:t>
            </a:r>
          </a:p>
          <a:p>
            <a:endParaRPr lang="nl-BE" dirty="0"/>
          </a:p>
          <a:p>
            <a:endParaRPr lang="nl-BE" dirty="0"/>
          </a:p>
        </p:txBody>
      </p:sp>
    </p:spTree>
    <p:extLst>
      <p:ext uri="{BB962C8B-B14F-4D97-AF65-F5344CB8AC3E}">
        <p14:creationId xmlns:p14="http://schemas.microsoft.com/office/powerpoint/2010/main" val="1735090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6F05BB5-BEC8-77FB-349D-752FF6CCF195}"/>
              </a:ext>
            </a:extLst>
          </p:cNvPr>
          <p:cNvSpPr>
            <a:spLocks noGrp="1"/>
          </p:cNvSpPr>
          <p:nvPr>
            <p:ph type="title"/>
          </p:nvPr>
        </p:nvSpPr>
        <p:spPr/>
        <p:txBody>
          <a:bodyPr/>
          <a:lstStyle/>
          <a:p>
            <a:r>
              <a:rPr lang="nl-BE" dirty="0"/>
              <a:t>Casus</a:t>
            </a:r>
          </a:p>
        </p:txBody>
      </p:sp>
      <p:sp>
        <p:nvSpPr>
          <p:cNvPr id="5" name="Tijdelijke aanduiding voor inhoud 4">
            <a:extLst>
              <a:ext uri="{FF2B5EF4-FFF2-40B4-BE49-F238E27FC236}">
                <a16:creationId xmlns:a16="http://schemas.microsoft.com/office/drawing/2014/main" id="{AE196666-1483-FC6D-EED9-8693EAEB46B4}"/>
              </a:ext>
            </a:extLst>
          </p:cNvPr>
          <p:cNvSpPr>
            <a:spLocks noGrp="1"/>
          </p:cNvSpPr>
          <p:nvPr>
            <p:ph idx="1"/>
          </p:nvPr>
        </p:nvSpPr>
        <p:spPr/>
        <p:txBody>
          <a:bodyPr/>
          <a:lstStyle/>
          <a:p>
            <a:r>
              <a:rPr lang="nl-NL" sz="2400" dirty="0"/>
              <a:t>Martin traint voor zijn 4* zwembadproeven en heeft gehoord dat een minuut hyperventileren voor de apnoeproeven, ervoor zorgt dat dit een stuk makkelijker gaat.</a:t>
            </a:r>
          </a:p>
          <a:p>
            <a:r>
              <a:rPr lang="nl-NL" sz="2400" dirty="0"/>
              <a:t>Na een minuut snel diep in- en uitademen aan de zwembadkant, springt hij het water in voor een 50 m palmoefening.</a:t>
            </a:r>
          </a:p>
          <a:p>
            <a:r>
              <a:rPr lang="nl-NL" sz="2400" dirty="0"/>
              <a:t>Na 40 meter bemerkt de redder dat Martin op de bodem van het zwembad ligt.</a:t>
            </a:r>
          </a:p>
          <a:p>
            <a:r>
              <a:rPr lang="nl-NL" sz="2400" dirty="0"/>
              <a:t>Hij wordt meteen uit het water gehaald, en komt aan de oppervlakte na enkele beademingen terug bij.</a:t>
            </a:r>
          </a:p>
          <a:p>
            <a:endParaRPr lang="nl-BE" dirty="0"/>
          </a:p>
        </p:txBody>
      </p:sp>
    </p:spTree>
    <p:extLst>
      <p:ext uri="{BB962C8B-B14F-4D97-AF65-F5344CB8AC3E}">
        <p14:creationId xmlns:p14="http://schemas.microsoft.com/office/powerpoint/2010/main" val="298273517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idx="4294967295"/>
          </p:nvPr>
        </p:nvSpPr>
        <p:spPr>
          <a:xfrm>
            <a:off x="417513" y="242888"/>
            <a:ext cx="8837612" cy="800100"/>
          </a:xfrm>
        </p:spPr>
        <p:txBody>
          <a:bodyPr/>
          <a:lstStyle/>
          <a:p>
            <a:pPr algn="ctr"/>
            <a:r>
              <a:rPr lang="en-US" altLang="nl-BE" sz="3200"/>
              <a:t>Regulatie van de ademhaling</a:t>
            </a:r>
            <a:endParaRPr lang="nl-NL" altLang="nl-BE" sz="3200"/>
          </a:p>
        </p:txBody>
      </p:sp>
      <p:sp>
        <p:nvSpPr>
          <p:cNvPr id="11267" name="Rectangle 11"/>
          <p:cNvSpPr>
            <a:spLocks noChangeArrowheads="1"/>
          </p:cNvSpPr>
          <p:nvPr/>
        </p:nvSpPr>
        <p:spPr bwMode="auto">
          <a:xfrm>
            <a:off x="911225" y="1511300"/>
            <a:ext cx="77724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Aft>
                <a:spcPct val="50000"/>
              </a:spcAft>
            </a:pPr>
            <a:r>
              <a:rPr lang="nl-NL" altLang="nl-BE"/>
              <a:t>CO</a:t>
            </a:r>
            <a:r>
              <a:rPr lang="nl-NL" altLang="nl-BE" baseline="-25000"/>
              <a:t>2 </a:t>
            </a:r>
            <a:r>
              <a:rPr lang="nl-NL" altLang="nl-BE"/>
              <a:t>gehalte in het bloed (pCO</a:t>
            </a:r>
            <a:r>
              <a:rPr lang="nl-NL" altLang="nl-BE" baseline="-25000"/>
              <a:t>2</a:t>
            </a:r>
            <a:r>
              <a:rPr lang="nl-NL" altLang="nl-BE"/>
              <a:t>)</a:t>
            </a:r>
          </a:p>
          <a:p>
            <a:pPr>
              <a:spcAft>
                <a:spcPct val="50000"/>
              </a:spcAft>
            </a:pPr>
            <a:r>
              <a:rPr lang="nl-NL" altLang="nl-BE"/>
              <a:t>Automatisch bij inspanning, stress</a:t>
            </a:r>
          </a:p>
          <a:p>
            <a:pPr>
              <a:spcAft>
                <a:spcPct val="50000"/>
              </a:spcAft>
            </a:pPr>
            <a:r>
              <a:rPr lang="nl-NL" altLang="nl-BE"/>
              <a:t>Vrijwillig hyperventileren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idx="4294967295"/>
          </p:nvPr>
        </p:nvSpPr>
        <p:spPr>
          <a:xfrm>
            <a:off x="417513" y="266700"/>
            <a:ext cx="8837612" cy="741363"/>
          </a:xfrm>
        </p:spPr>
        <p:txBody>
          <a:bodyPr/>
          <a:lstStyle/>
          <a:p>
            <a:pPr algn="ctr"/>
            <a:r>
              <a:rPr lang="en-US" altLang="nl-BE" sz="3200"/>
              <a:t>Apnee</a:t>
            </a:r>
            <a:endParaRPr lang="nl-NL" altLang="nl-BE" sz="3200"/>
          </a:p>
        </p:txBody>
      </p:sp>
      <p:sp>
        <p:nvSpPr>
          <p:cNvPr id="209923" name="Rectangle 3"/>
          <p:cNvSpPr>
            <a:spLocks noGrp="1" noChangeArrowheads="1"/>
          </p:cNvSpPr>
          <p:nvPr>
            <p:ph type="body" idx="4294967295"/>
          </p:nvPr>
        </p:nvSpPr>
        <p:spPr/>
        <p:txBody>
          <a:bodyPr/>
          <a:lstStyle/>
          <a:p>
            <a:pPr eaLnBrk="1" hangingPunct="1"/>
            <a:r>
              <a:rPr lang="en-GB" altLang="nl-BE"/>
              <a:t>Tijdens apnee stijgt de pCO</a:t>
            </a:r>
            <a:r>
              <a:rPr lang="en-GB" altLang="nl-BE" baseline="-25000"/>
              <a:t>2</a:t>
            </a:r>
            <a:r>
              <a:rPr lang="en-GB" altLang="nl-BE"/>
              <a:t> en daalt de pO</a:t>
            </a:r>
            <a:r>
              <a:rPr lang="en-GB" altLang="nl-BE" baseline="-25000"/>
              <a:t>2</a:t>
            </a:r>
            <a:r>
              <a:rPr lang="en-GB" altLang="nl-BE"/>
              <a:t> geleidelijk</a:t>
            </a:r>
          </a:p>
          <a:p>
            <a:pPr eaLnBrk="1" hangingPunct="1"/>
            <a:r>
              <a:rPr lang="en-US" altLang="nl-BE"/>
              <a:t>Stijgende pCO</a:t>
            </a:r>
            <a:r>
              <a:rPr lang="en-US" altLang="nl-BE" baseline="-25000"/>
              <a:t>2</a:t>
            </a:r>
            <a:r>
              <a:rPr lang="en-US" altLang="nl-BE"/>
              <a:t> dwingt tot ademhalen vooraleer pO</a:t>
            </a:r>
            <a:r>
              <a:rPr lang="en-US" altLang="nl-BE" baseline="-25000"/>
              <a:t>2</a:t>
            </a:r>
            <a:r>
              <a:rPr lang="en-US" altLang="nl-BE"/>
              <a:t> gevaarlijk laag wordt</a:t>
            </a:r>
          </a:p>
          <a:p>
            <a:pPr eaLnBrk="1" hangingPunct="1"/>
            <a:r>
              <a:rPr lang="en-US" altLang="nl-BE"/>
              <a:t>Te lage pO</a:t>
            </a:r>
            <a:r>
              <a:rPr lang="en-US" altLang="nl-BE" baseline="-25000"/>
              <a:t>2</a:t>
            </a:r>
            <a:r>
              <a:rPr lang="en-US" altLang="nl-BE"/>
              <a:t>: bewusteloosheid</a:t>
            </a:r>
          </a:p>
          <a:p>
            <a:pPr eaLnBrk="1" hangingPunct="1"/>
            <a:r>
              <a:rPr lang="en-US" altLang="nl-BE"/>
              <a:t>Veiligheidsmechanisme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D2086-3835-4E8A-961E-E6114270D58F}"/>
              </a:ext>
            </a:extLst>
          </p:cNvPr>
          <p:cNvSpPr>
            <a:spLocks noGrp="1"/>
          </p:cNvSpPr>
          <p:nvPr>
            <p:ph type="title"/>
          </p:nvPr>
        </p:nvSpPr>
        <p:spPr/>
        <p:txBody>
          <a:bodyPr/>
          <a:lstStyle/>
          <a:p>
            <a:r>
              <a:rPr lang="nl-BE" dirty="0" err="1"/>
              <a:t>Apnee</a:t>
            </a:r>
            <a:r>
              <a:rPr lang="nl-BE" dirty="0"/>
              <a:t> zonder hyperventilatie</a:t>
            </a:r>
          </a:p>
        </p:txBody>
      </p:sp>
      <p:pic>
        <p:nvPicPr>
          <p:cNvPr id="2050" name="Picture 2" descr="Freediving blackout - Wikipedia">
            <a:extLst>
              <a:ext uri="{FF2B5EF4-FFF2-40B4-BE49-F238E27FC236}">
                <a16:creationId xmlns:a16="http://schemas.microsoft.com/office/drawing/2014/main" id="{F16B4118-1009-4CFC-839C-557643C3C1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0016" y="987570"/>
            <a:ext cx="7128792" cy="486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4906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a:xfrm>
            <a:off x="417513" y="266700"/>
            <a:ext cx="8837612" cy="741363"/>
          </a:xfrm>
        </p:spPr>
        <p:txBody>
          <a:bodyPr/>
          <a:lstStyle/>
          <a:p>
            <a:pPr algn="ctr"/>
            <a:r>
              <a:rPr lang="en-US" altLang="nl-BE" sz="3200"/>
              <a:t>Hyperventilatie – zwembad blackout</a:t>
            </a:r>
            <a:endParaRPr lang="nl-NL" altLang="nl-BE" sz="3200"/>
          </a:p>
        </p:txBody>
      </p:sp>
      <p:sp>
        <p:nvSpPr>
          <p:cNvPr id="209923" name="Rectangle 3"/>
          <p:cNvSpPr>
            <a:spLocks noGrp="1" noChangeArrowheads="1"/>
          </p:cNvSpPr>
          <p:nvPr>
            <p:ph type="body" idx="4294967295"/>
          </p:nvPr>
        </p:nvSpPr>
        <p:spPr/>
        <p:txBody>
          <a:bodyPr/>
          <a:lstStyle/>
          <a:p>
            <a:pPr eaLnBrk="1" hangingPunct="1"/>
            <a:r>
              <a:rPr lang="en-US" altLang="nl-BE"/>
              <a:t>Hyperventilatie: doelbewust sneller en dieper ademen doet pCO</a:t>
            </a:r>
            <a:r>
              <a:rPr lang="en-US" altLang="nl-BE" baseline="-25000"/>
              <a:t>2</a:t>
            </a:r>
            <a:r>
              <a:rPr lang="en-US" altLang="nl-BE"/>
              <a:t> kunstmatig dalen</a:t>
            </a:r>
          </a:p>
          <a:p>
            <a:pPr eaLnBrk="1" hangingPunct="1"/>
            <a:r>
              <a:rPr lang="en-US" altLang="nl-BE"/>
              <a:t>pO</a:t>
            </a:r>
            <a:r>
              <a:rPr lang="en-US" altLang="nl-BE" baseline="-25000"/>
              <a:t>2</a:t>
            </a:r>
            <a:r>
              <a:rPr lang="en-US" altLang="nl-BE"/>
              <a:t> stijgt hierbij nauwelijks</a:t>
            </a:r>
          </a:p>
          <a:p>
            <a:pPr eaLnBrk="1" hangingPunct="1"/>
            <a:r>
              <a:rPr lang="en-US" altLang="nl-BE"/>
              <a:t>Bij apnee wordt ademhalingsprikkel uitgesteld waarbij gevaarlijk lage pO</a:t>
            </a:r>
            <a:r>
              <a:rPr lang="en-US" altLang="nl-BE" baseline="-25000"/>
              <a:t>2</a:t>
            </a:r>
            <a:r>
              <a:rPr lang="en-US" altLang="nl-BE"/>
              <a:t> kan optreden</a:t>
            </a:r>
          </a:p>
          <a:p>
            <a:pPr eaLnBrk="1" hangingPunct="1"/>
            <a:r>
              <a:rPr lang="en-US" altLang="nl-BE"/>
              <a:t>Bewusteloosheid en verdrinking</a:t>
            </a:r>
            <a:endParaRPr lang="en-GB" altLang="nl-B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0AAB-88C6-4CEB-80F4-5ED895D01E16}"/>
              </a:ext>
            </a:extLst>
          </p:cNvPr>
          <p:cNvSpPr>
            <a:spLocks noGrp="1"/>
          </p:cNvSpPr>
          <p:nvPr>
            <p:ph type="title"/>
          </p:nvPr>
        </p:nvSpPr>
        <p:spPr>
          <a:xfrm>
            <a:off x="417513" y="242888"/>
            <a:ext cx="8837612" cy="876300"/>
          </a:xfrm>
        </p:spPr>
        <p:txBody>
          <a:bodyPr/>
          <a:lstStyle/>
          <a:p>
            <a:r>
              <a:rPr lang="nl-BE" dirty="0" err="1"/>
              <a:t>Apnee</a:t>
            </a:r>
            <a:r>
              <a:rPr lang="nl-BE" dirty="0"/>
              <a:t> met hyperventilatie</a:t>
            </a:r>
            <a:br>
              <a:rPr lang="nl-BE" dirty="0"/>
            </a:br>
            <a:r>
              <a:rPr lang="nl-BE" dirty="0" err="1"/>
              <a:t>Shallow</a:t>
            </a:r>
            <a:r>
              <a:rPr lang="nl-BE" dirty="0"/>
              <a:t> water </a:t>
            </a:r>
            <a:r>
              <a:rPr lang="nl-BE" dirty="0" err="1"/>
              <a:t>blackout</a:t>
            </a:r>
            <a:endParaRPr lang="nl-BE" dirty="0"/>
          </a:p>
        </p:txBody>
      </p:sp>
      <p:pic>
        <p:nvPicPr>
          <p:cNvPr id="1026" name="Picture 2" descr="Freediving blackout - Wikipedia">
            <a:extLst>
              <a:ext uri="{FF2B5EF4-FFF2-40B4-BE49-F238E27FC236}">
                <a16:creationId xmlns:a16="http://schemas.microsoft.com/office/drawing/2014/main" id="{235D9A63-3300-455D-ABC6-A18E64F42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38" y="1248871"/>
            <a:ext cx="6768750" cy="461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1165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417513" y="266700"/>
            <a:ext cx="8837612" cy="741363"/>
          </a:xfrm>
        </p:spPr>
        <p:txBody>
          <a:bodyPr/>
          <a:lstStyle/>
          <a:p>
            <a:pPr algn="ctr"/>
            <a:r>
              <a:rPr lang="en-US" altLang="nl-BE" sz="3200"/>
              <a:t>Hyperventilatie – zwembad blackout</a:t>
            </a:r>
            <a:endParaRPr lang="nl-NL" altLang="nl-BE" sz="3200"/>
          </a:p>
        </p:txBody>
      </p:sp>
      <p:sp>
        <p:nvSpPr>
          <p:cNvPr id="209923" name="Rectangle 3"/>
          <p:cNvSpPr>
            <a:spLocks noGrp="1" noChangeArrowheads="1"/>
          </p:cNvSpPr>
          <p:nvPr>
            <p:ph type="body" idx="4294967295"/>
          </p:nvPr>
        </p:nvSpPr>
        <p:spPr/>
        <p:txBody>
          <a:bodyPr/>
          <a:lstStyle/>
          <a:p>
            <a:pPr eaLnBrk="1" hangingPunct="1"/>
            <a:r>
              <a:rPr lang="en-US" altLang="nl-BE"/>
              <a:t>Lage pCO</a:t>
            </a:r>
            <a:r>
              <a:rPr lang="en-US" altLang="nl-BE" baseline="-25000"/>
              <a:t>2</a:t>
            </a:r>
            <a:r>
              <a:rPr lang="en-US" altLang="nl-BE"/>
              <a:t> geeft symptomen:</a:t>
            </a:r>
          </a:p>
          <a:p>
            <a:pPr lvl="1" eaLnBrk="1" hangingPunct="1"/>
            <a:r>
              <a:rPr lang="nl-NL" altLang="nl-BE"/>
              <a:t>Duizeligheid, ijl hoofd</a:t>
            </a:r>
          </a:p>
          <a:p>
            <a:pPr lvl="1" eaLnBrk="1" hangingPunct="1"/>
            <a:r>
              <a:rPr lang="nl-NL" altLang="nl-BE"/>
              <a:t>Tintelingen in de vingers en rond de mond</a:t>
            </a:r>
          </a:p>
          <a:p>
            <a:pPr eaLnBrk="1" hangingPunct="1"/>
            <a:r>
              <a:rPr lang="nl-NL" altLang="nl-BE"/>
              <a:t>Hyperventilatie beperken tot 1/3 van de tijd  vooraleer deze symptomen optreden</a:t>
            </a:r>
          </a:p>
          <a:p>
            <a:pPr eaLnBrk="1" hangingPunct="1"/>
            <a:r>
              <a:rPr lang="nl-NL" altLang="nl-BE"/>
              <a:t>Apnee oefeningen nooit alleen</a:t>
            </a:r>
          </a:p>
          <a:p>
            <a:pPr eaLnBrk="1" hangingPunct="1"/>
            <a:r>
              <a:rPr lang="nl-NL" altLang="nl-BE"/>
              <a:t>Observatie mededuikers</a:t>
            </a:r>
            <a:endParaRPr lang="nl-BE" altLang="nl-BE"/>
          </a:p>
          <a:p>
            <a:pPr lvl="1" eaLnBrk="1" hangingPunct="1"/>
            <a:endParaRPr lang="en-US" altLang="nl-B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a:xfrm>
            <a:off x="417513" y="266700"/>
            <a:ext cx="8837612" cy="741363"/>
          </a:xfrm>
        </p:spPr>
        <p:txBody>
          <a:bodyPr/>
          <a:lstStyle/>
          <a:p>
            <a:pPr algn="ctr"/>
            <a:r>
              <a:rPr lang="en-US" altLang="nl-BE" sz="3200"/>
              <a:t>Syncopale afspraak op -7 m</a:t>
            </a:r>
            <a:endParaRPr lang="nl-NL" altLang="nl-BE" sz="3200"/>
          </a:p>
        </p:txBody>
      </p:sp>
      <p:sp>
        <p:nvSpPr>
          <p:cNvPr id="209923" name="Rectangle 3"/>
          <p:cNvSpPr>
            <a:spLocks noGrp="1" noChangeArrowheads="1"/>
          </p:cNvSpPr>
          <p:nvPr>
            <p:ph type="body" idx="4294967295"/>
          </p:nvPr>
        </p:nvSpPr>
        <p:spPr/>
        <p:txBody>
          <a:bodyPr/>
          <a:lstStyle/>
          <a:p>
            <a:pPr eaLnBrk="1" hangingPunct="1"/>
            <a:r>
              <a:rPr lang="en-US" altLang="nl-BE"/>
              <a:t>pO</a:t>
            </a:r>
            <a:r>
              <a:rPr lang="en-US" altLang="nl-BE" baseline="-25000"/>
              <a:t>2</a:t>
            </a:r>
            <a:r>
              <a:rPr lang="en-US" altLang="nl-BE"/>
              <a:t> stijgt bij afdalen (Boyle-Mariotte)</a:t>
            </a:r>
          </a:p>
          <a:p>
            <a:pPr eaLnBrk="1" hangingPunct="1"/>
            <a:r>
              <a:rPr lang="en-US" altLang="nl-BE"/>
              <a:t>Ondanks verbruik tijdens de apnee op diepte blijft de pO</a:t>
            </a:r>
            <a:r>
              <a:rPr lang="en-US" altLang="nl-BE" baseline="-25000"/>
              <a:t>2</a:t>
            </a:r>
            <a:r>
              <a:rPr lang="en-US" altLang="nl-BE"/>
              <a:t> voldoende hoog (geen bewustzijnsverlies)</a:t>
            </a:r>
          </a:p>
          <a:p>
            <a:pPr eaLnBrk="1" hangingPunct="1"/>
            <a:r>
              <a:rPr lang="en-US" altLang="nl-BE"/>
              <a:t>Bij opstijgen snelle daling pO</a:t>
            </a:r>
            <a:r>
              <a:rPr lang="en-US" altLang="nl-BE" baseline="-25000"/>
              <a:t>2</a:t>
            </a:r>
            <a:r>
              <a:rPr lang="en-US" altLang="nl-BE"/>
              <a:t> en bewustzijnsverlies</a:t>
            </a:r>
          </a:p>
          <a:p>
            <a:pPr eaLnBrk="1" hangingPunct="1"/>
            <a:r>
              <a:rPr lang="en-US" altLang="nl-BE"/>
              <a:t>Treedt op ongeveer 7-10 m diepte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DURATION" val="3600"/>
  <p:tag name="GENSWF_OUTPUT_FILE_NAME" val="T-1-Algemeen"/>
  <p:tag name="ISPRING_ULTRA_SCORM_SLIDE_COUNT" val="1"/>
  <p:tag name="ISPRING_UUID" val="{24BD753F-5060-49B3-A05F-AFC7B0EAA245}"/>
  <p:tag name="ISPRING_RESOURCE_FOLDER" val="C:\Users\herwig\Documents\nelos\recreatief duiken\lesmateriaal\Opleiding 1sterv017_1\"/>
  <p:tag name="ISPRING_RESOURCE_FOLDER_STATIC" val="C:\Users\herwig\Documents\nelos\recreatief duiken\lesmateriaal\Opleiding 1sterv017_1\"/>
  <p:tag name="FLASHSPRING_BG_AUDIO_DURATION_TAG" val="0.0000000"/>
</p:tagLst>
</file>

<file path=ppt/theme/theme1.xml><?xml version="1.0" encoding="utf-8"?>
<a:theme xmlns:a="http://schemas.openxmlformats.org/drawingml/2006/main" name="4_Default Design">
  <a:themeElements>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fontScheme name="4_Default Design">
      <a:majorFont>
        <a:latin typeface="Arial Black"/>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spDef>
    <a:ln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fontScheme name="4_Default Design">
      <a:majorFont>
        <a:latin typeface="Arial Black"/>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spDef>
    <a:ln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fontScheme name="4_Default Design">
      <a:majorFont>
        <a:latin typeface="Arial Black"/>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spDef>
    <a:ln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fontScheme name="4_Default Design">
      <a:majorFont>
        <a:latin typeface="Arial Black"/>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spDef>
    <a:ln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fontScheme name="4_Default Design">
      <a:majorFont>
        <a:latin typeface="Arial Black"/>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spDef>
    <a:ln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fontScheme name="4_Default Design">
      <a:majorFont>
        <a:latin typeface="Arial Black"/>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spDef>
    <a:lnDef>
      <a:spPr bwMode="auto">
        <a:xfrm>
          <a:off x="0" y="0"/>
          <a:ext cx="1" cy="1"/>
        </a:xfrm>
        <a:custGeom>
          <a:avLst/>
          <a:gdLst/>
          <a:ahLst/>
          <a:cxnLst/>
          <a:rect l="0" t="0" r="0" b="0"/>
          <a:pathLst/>
        </a:custGeom>
        <a:gradFill rotWithShape="1">
          <a:gsLst>
            <a:gs pos="0">
              <a:schemeClr val="bg1"/>
            </a:gs>
            <a:gs pos="100000">
              <a:schemeClr val="bg1">
                <a:gamma/>
                <a:shade val="86275"/>
                <a:invGamma/>
              </a:schemeClr>
            </a:gs>
          </a:gsLst>
          <a:lin ang="2700000" scaled="1"/>
        </a:gradFill>
        <a:ln w="3175" cap="flat" cmpd="sng" algn="ctr">
          <a:solidFill>
            <a:schemeClr val="bg1"/>
          </a:solidFill>
          <a:prstDash val="solid"/>
          <a:round/>
          <a:headEnd type="none" w="med" len="med"/>
          <a:tailEnd type="none" w="med" len="med"/>
        </a:ln>
        <a:effectLst>
          <a:outerShdw dist="35921" dir="2700000" algn="ctr" rotWithShape="0">
            <a:schemeClr val="bg2">
              <a:alpha val="50000"/>
            </a:schemeClr>
          </a:outerShdw>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35" pitchFamily="34"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4">
      <a:dk1>
        <a:srgbClr val="000000"/>
      </a:dk1>
      <a:lt1>
        <a:srgbClr val="FFFFFF"/>
      </a:lt1>
      <a:dk2>
        <a:srgbClr val="000000"/>
      </a:dk2>
      <a:lt2>
        <a:srgbClr val="808080"/>
      </a:lt2>
      <a:accent1>
        <a:srgbClr val="0079C5"/>
      </a:accent1>
      <a:accent2>
        <a:srgbClr val="333399"/>
      </a:accent2>
      <a:accent3>
        <a:srgbClr val="FFFFFF"/>
      </a:accent3>
      <a:accent4>
        <a:srgbClr val="000000"/>
      </a:accent4>
      <a:accent5>
        <a:srgbClr val="AABEDF"/>
      </a:accent5>
      <a:accent6>
        <a:srgbClr val="2D2D8A"/>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79C5"/>
        </a:accent1>
        <a:accent2>
          <a:srgbClr val="333399"/>
        </a:accent2>
        <a:accent3>
          <a:srgbClr val="FFFFFF"/>
        </a:accent3>
        <a:accent4>
          <a:srgbClr val="000000"/>
        </a:accent4>
        <a:accent5>
          <a:srgbClr val="AABE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79C5"/>
        </a:accent1>
        <a:accent2>
          <a:srgbClr val="333399"/>
        </a:accent2>
        <a:accent3>
          <a:srgbClr val="FFFFFF"/>
        </a:accent3>
        <a:accent4>
          <a:srgbClr val="000000"/>
        </a:accent4>
        <a:accent5>
          <a:srgbClr val="AABED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1277</Words>
  <Application>Microsoft Office PowerPoint</Application>
  <PresentationFormat>Aangepast</PresentationFormat>
  <Paragraphs>130</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7</vt:i4>
      </vt:variant>
      <vt:variant>
        <vt:lpstr>Diatitels</vt:lpstr>
      </vt:variant>
      <vt:variant>
        <vt:i4>12</vt:i4>
      </vt:variant>
    </vt:vector>
  </HeadingPairs>
  <TitlesOfParts>
    <vt:vector size="23" baseType="lpstr">
      <vt:lpstr>Arial</vt:lpstr>
      <vt:lpstr>Arial Black</vt:lpstr>
      <vt:lpstr>Helvetica 35</vt:lpstr>
      <vt:lpstr>Wingdings</vt:lpstr>
      <vt:lpstr>4_Default Design</vt:lpstr>
      <vt:lpstr>5_Default Design</vt:lpstr>
      <vt:lpstr>6_Default Design</vt:lpstr>
      <vt:lpstr>7_Default Design</vt:lpstr>
      <vt:lpstr>8_Default Design</vt:lpstr>
      <vt:lpstr>9_Default Design</vt:lpstr>
      <vt:lpstr>2_Default Design</vt:lpstr>
      <vt:lpstr>Vrijduiken</vt:lpstr>
      <vt:lpstr>Casus</vt:lpstr>
      <vt:lpstr>Regulatie van de ademhaling</vt:lpstr>
      <vt:lpstr>Apnee</vt:lpstr>
      <vt:lpstr>Apnee zonder hyperventilatie</vt:lpstr>
      <vt:lpstr>Hyperventilatie – zwembad blackout</vt:lpstr>
      <vt:lpstr>Apnee met hyperventilatie Shallow water blackout</vt:lpstr>
      <vt:lpstr>Hyperventilatie – zwembad blackout</vt:lpstr>
      <vt:lpstr>Syncopale afspraak op -7 m</vt:lpstr>
      <vt:lpstr>Veiligheidsmaatregelen</vt:lpstr>
      <vt:lpstr>PowerPoint-presentatie</vt:lpstr>
      <vt:lpstr>Longsqueeze (barotrauma)</vt:lpstr>
    </vt:vector>
  </TitlesOfParts>
  <Company>Nelos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Edit</dc:title>
  <dc:subject>Duikgeneeskunde</dc:subject>
  <dc:creator>Manuel Geerts</dc:creator>
  <cp:lastModifiedBy>Filip Gallant</cp:lastModifiedBy>
  <cp:revision>668</cp:revision>
  <dcterms:created xsi:type="dcterms:W3CDTF">2006-12-20T11:23:27Z</dcterms:created>
  <dcterms:modified xsi:type="dcterms:W3CDTF">2022-09-26T10:36:01Z</dcterms:modified>
</cp:coreProperties>
</file>